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EE4E2-B76E-4042-BA95-FB17EA678E6C}" type="datetimeFigureOut">
              <a:rPr lang="en-US" smtClean="0"/>
              <a:t>3/10/2015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9BA19-3807-48F1-AFF0-DB4E9F0618D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721173" y="1200248"/>
            <a:ext cx="5507401" cy="1105494"/>
            <a:chOff x="1721173" y="1200248"/>
            <a:chExt cx="5507401" cy="1105494"/>
          </a:xfrm>
        </p:grpSpPr>
        <p:sp>
          <p:nvSpPr>
            <p:cNvPr id="2" name="Freeform 1"/>
            <p:cNvSpPr/>
            <p:nvPr/>
          </p:nvSpPr>
          <p:spPr>
            <a:xfrm>
              <a:off x="2042528" y="1200248"/>
              <a:ext cx="31587" cy="831753"/>
            </a:xfrm>
            <a:custGeom>
              <a:avLst/>
              <a:gdLst/>
              <a:ahLst/>
              <a:cxnLst/>
              <a:rect l="0" t="0" r="0" b="0"/>
              <a:pathLst>
                <a:path w="31587" h="831753">
                  <a:moveTo>
                    <a:pt x="31586" y="0"/>
                  </a:moveTo>
                  <a:lnTo>
                    <a:pt x="28652" y="14602"/>
                  </a:lnTo>
                  <a:lnTo>
                    <a:pt x="25870" y="27873"/>
                  </a:lnTo>
                  <a:lnTo>
                    <a:pt x="22974" y="41079"/>
                  </a:lnTo>
                  <a:lnTo>
                    <a:pt x="20107" y="54594"/>
                  </a:lnTo>
                  <a:lnTo>
                    <a:pt x="17591" y="68750"/>
                  </a:lnTo>
                  <a:lnTo>
                    <a:pt x="15580" y="83662"/>
                  </a:lnTo>
                  <a:lnTo>
                    <a:pt x="14067" y="99427"/>
                  </a:lnTo>
                  <a:lnTo>
                    <a:pt x="12972" y="116221"/>
                  </a:lnTo>
                  <a:lnTo>
                    <a:pt x="12200" y="134038"/>
                  </a:lnTo>
                  <a:lnTo>
                    <a:pt x="11663" y="152732"/>
                  </a:lnTo>
                  <a:lnTo>
                    <a:pt x="11295" y="172111"/>
                  </a:lnTo>
                  <a:lnTo>
                    <a:pt x="11049" y="191999"/>
                  </a:lnTo>
                  <a:lnTo>
                    <a:pt x="11052" y="212252"/>
                  </a:lnTo>
                  <a:lnTo>
                    <a:pt x="11586" y="232760"/>
                  </a:lnTo>
                  <a:lnTo>
                    <a:pt x="12758" y="253445"/>
                  </a:lnTo>
                  <a:lnTo>
                    <a:pt x="14360" y="274252"/>
                  </a:lnTo>
                  <a:lnTo>
                    <a:pt x="15973" y="295140"/>
                  </a:lnTo>
                  <a:lnTo>
                    <a:pt x="17353" y="316088"/>
                  </a:lnTo>
                  <a:lnTo>
                    <a:pt x="18431" y="337242"/>
                  </a:lnTo>
                  <a:lnTo>
                    <a:pt x="19228" y="358897"/>
                  </a:lnTo>
                  <a:lnTo>
                    <a:pt x="19799" y="381168"/>
                  </a:lnTo>
                  <a:lnTo>
                    <a:pt x="20200" y="403856"/>
                  </a:lnTo>
                  <a:lnTo>
                    <a:pt x="20476" y="426546"/>
                  </a:lnTo>
                  <a:lnTo>
                    <a:pt x="20665" y="448995"/>
                  </a:lnTo>
                  <a:lnTo>
                    <a:pt x="20794" y="471138"/>
                  </a:lnTo>
                  <a:lnTo>
                    <a:pt x="20880" y="492999"/>
                  </a:lnTo>
                  <a:lnTo>
                    <a:pt x="20939" y="514626"/>
                  </a:lnTo>
                  <a:lnTo>
                    <a:pt x="20978" y="535914"/>
                  </a:lnTo>
                  <a:lnTo>
                    <a:pt x="21004" y="556600"/>
                  </a:lnTo>
                  <a:lnTo>
                    <a:pt x="21022" y="576594"/>
                  </a:lnTo>
                  <a:lnTo>
                    <a:pt x="21034" y="595955"/>
                  </a:lnTo>
                  <a:lnTo>
                    <a:pt x="21041" y="614803"/>
                  </a:lnTo>
                  <a:lnTo>
                    <a:pt x="21042" y="633258"/>
                  </a:lnTo>
                  <a:lnTo>
                    <a:pt x="20873" y="651263"/>
                  </a:lnTo>
                  <a:lnTo>
                    <a:pt x="20227" y="668594"/>
                  </a:lnTo>
                  <a:lnTo>
                    <a:pt x="18980" y="685190"/>
                  </a:lnTo>
                  <a:lnTo>
                    <a:pt x="17328" y="701456"/>
                  </a:lnTo>
                  <a:lnTo>
                    <a:pt x="15680" y="718137"/>
                  </a:lnTo>
                  <a:lnTo>
                    <a:pt x="14273" y="735606"/>
                  </a:lnTo>
                  <a:lnTo>
                    <a:pt x="12977" y="753380"/>
                  </a:lnTo>
                  <a:lnTo>
                    <a:pt x="11148" y="772253"/>
                  </a:lnTo>
                  <a:lnTo>
                    <a:pt x="7511" y="796125"/>
                  </a:lnTo>
                  <a:lnTo>
                    <a:pt x="0" y="831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21173" y="1284476"/>
              <a:ext cx="342413" cy="461070"/>
            </a:xfrm>
            <a:custGeom>
              <a:avLst/>
              <a:gdLst/>
              <a:ahLst/>
              <a:cxnLst/>
              <a:rect l="0" t="0" r="0" b="0"/>
              <a:pathLst>
                <a:path w="342413" h="461070">
                  <a:moveTo>
                    <a:pt x="342412" y="210570"/>
                  </a:moveTo>
                  <a:lnTo>
                    <a:pt x="333544" y="213638"/>
                  </a:lnTo>
                  <a:lnTo>
                    <a:pt x="324557" y="217701"/>
                  </a:lnTo>
                  <a:lnTo>
                    <a:pt x="314570" y="223189"/>
                  </a:lnTo>
                  <a:lnTo>
                    <a:pt x="303936" y="229776"/>
                  </a:lnTo>
                  <a:lnTo>
                    <a:pt x="293421" y="236925"/>
                  </a:lnTo>
                  <a:lnTo>
                    <a:pt x="283469" y="244274"/>
                  </a:lnTo>
                  <a:lnTo>
                    <a:pt x="274182" y="251806"/>
                  </a:lnTo>
                  <a:lnTo>
                    <a:pt x="265494" y="259764"/>
                  </a:lnTo>
                  <a:lnTo>
                    <a:pt x="257280" y="268256"/>
                  </a:lnTo>
                  <a:lnTo>
                    <a:pt x="249255" y="277093"/>
                  </a:lnTo>
                  <a:lnTo>
                    <a:pt x="241014" y="285878"/>
                  </a:lnTo>
                  <a:lnTo>
                    <a:pt x="232355" y="294382"/>
                  </a:lnTo>
                  <a:lnTo>
                    <a:pt x="223417" y="302550"/>
                  </a:lnTo>
                  <a:lnTo>
                    <a:pt x="214570" y="310416"/>
                  </a:lnTo>
                  <a:lnTo>
                    <a:pt x="206027" y="318044"/>
                  </a:lnTo>
                  <a:lnTo>
                    <a:pt x="197835" y="325658"/>
                  </a:lnTo>
                  <a:lnTo>
                    <a:pt x="189953" y="333617"/>
                  </a:lnTo>
                  <a:lnTo>
                    <a:pt x="182315" y="342084"/>
                  </a:lnTo>
                  <a:lnTo>
                    <a:pt x="174694" y="350891"/>
                  </a:lnTo>
                  <a:lnTo>
                    <a:pt x="166731" y="359649"/>
                  </a:lnTo>
                  <a:lnTo>
                    <a:pt x="158252" y="368137"/>
                  </a:lnTo>
                  <a:lnTo>
                    <a:pt x="149098" y="376463"/>
                  </a:lnTo>
                  <a:lnTo>
                    <a:pt x="139042" y="384966"/>
                  </a:lnTo>
                  <a:lnTo>
                    <a:pt x="128060" y="393830"/>
                  </a:lnTo>
                  <a:lnTo>
                    <a:pt x="116601" y="402919"/>
                  </a:lnTo>
                  <a:lnTo>
                    <a:pt x="105450" y="411874"/>
                  </a:lnTo>
                  <a:lnTo>
                    <a:pt x="95020" y="420492"/>
                  </a:lnTo>
                  <a:lnTo>
                    <a:pt x="85052" y="428737"/>
                  </a:lnTo>
                  <a:lnTo>
                    <a:pt x="74833" y="436654"/>
                  </a:lnTo>
                  <a:lnTo>
                    <a:pt x="63959" y="444298"/>
                  </a:lnTo>
                  <a:lnTo>
                    <a:pt x="52518" y="451244"/>
                  </a:lnTo>
                  <a:lnTo>
                    <a:pt x="40905" y="456625"/>
                  </a:lnTo>
                  <a:lnTo>
                    <a:pt x="29403" y="460076"/>
                  </a:lnTo>
                  <a:lnTo>
                    <a:pt x="18764" y="461069"/>
                  </a:lnTo>
                  <a:lnTo>
                    <a:pt x="10223" y="458701"/>
                  </a:lnTo>
                  <a:lnTo>
                    <a:pt x="4273" y="452803"/>
                  </a:lnTo>
                  <a:lnTo>
                    <a:pt x="909" y="443809"/>
                  </a:lnTo>
                  <a:lnTo>
                    <a:pt x="0" y="432357"/>
                  </a:lnTo>
                  <a:lnTo>
                    <a:pt x="1201" y="419083"/>
                  </a:lnTo>
                  <a:lnTo>
                    <a:pt x="4071" y="404990"/>
                  </a:lnTo>
                  <a:lnTo>
                    <a:pt x="8189" y="391393"/>
                  </a:lnTo>
                  <a:lnTo>
                    <a:pt x="13202" y="378961"/>
                  </a:lnTo>
                  <a:lnTo>
                    <a:pt x="18681" y="367635"/>
                  </a:lnTo>
                  <a:lnTo>
                    <a:pt x="24124" y="356947"/>
                  </a:lnTo>
                  <a:lnTo>
                    <a:pt x="29264" y="346529"/>
                  </a:lnTo>
                  <a:lnTo>
                    <a:pt x="34035" y="336189"/>
                  </a:lnTo>
                  <a:lnTo>
                    <a:pt x="38475" y="325844"/>
                  </a:lnTo>
                  <a:lnTo>
                    <a:pt x="42653" y="315467"/>
                  </a:lnTo>
                  <a:lnTo>
                    <a:pt x="46800" y="305054"/>
                  </a:lnTo>
                  <a:lnTo>
                    <a:pt x="51278" y="294609"/>
                  </a:lnTo>
                  <a:lnTo>
                    <a:pt x="56259" y="284140"/>
                  </a:lnTo>
                  <a:lnTo>
                    <a:pt x="61743" y="273653"/>
                  </a:lnTo>
                  <a:lnTo>
                    <a:pt x="67649" y="263153"/>
                  </a:lnTo>
                  <a:lnTo>
                    <a:pt x="73877" y="252644"/>
                  </a:lnTo>
                  <a:lnTo>
                    <a:pt x="80178" y="242129"/>
                  </a:lnTo>
                  <a:lnTo>
                    <a:pt x="86174" y="231609"/>
                  </a:lnTo>
                  <a:lnTo>
                    <a:pt x="91689" y="221087"/>
                  </a:lnTo>
                  <a:lnTo>
                    <a:pt x="96882" y="210562"/>
                  </a:lnTo>
                  <a:lnTo>
                    <a:pt x="102137" y="200036"/>
                  </a:lnTo>
                  <a:lnTo>
                    <a:pt x="107670" y="189510"/>
                  </a:lnTo>
                  <a:lnTo>
                    <a:pt x="113371" y="178982"/>
                  </a:lnTo>
                  <a:lnTo>
                    <a:pt x="118899" y="168455"/>
                  </a:lnTo>
                  <a:lnTo>
                    <a:pt x="124063" y="157927"/>
                  </a:lnTo>
                  <a:lnTo>
                    <a:pt x="128836" y="147399"/>
                  </a:lnTo>
                  <a:lnTo>
                    <a:pt x="133268" y="136870"/>
                  </a:lnTo>
                  <a:lnTo>
                    <a:pt x="137438" y="126337"/>
                  </a:lnTo>
                  <a:lnTo>
                    <a:pt x="141577" y="115636"/>
                  </a:lnTo>
                  <a:lnTo>
                    <a:pt x="146049" y="104459"/>
                  </a:lnTo>
                  <a:lnTo>
                    <a:pt x="151021" y="92678"/>
                  </a:lnTo>
                  <a:lnTo>
                    <a:pt x="156329" y="80324"/>
                  </a:lnTo>
                  <a:lnTo>
                    <a:pt x="161585" y="67499"/>
                  </a:lnTo>
                  <a:lnTo>
                    <a:pt x="166558" y="54333"/>
                  </a:lnTo>
                  <a:lnTo>
                    <a:pt x="171046" y="41529"/>
                  </a:lnTo>
                  <a:lnTo>
                    <a:pt x="175234" y="29100"/>
                  </a:lnTo>
                  <a:lnTo>
                    <a:pt x="179485" y="15954"/>
                  </a:lnTo>
                  <a:lnTo>
                    <a:pt x="1844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63626" y="195830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16352" y="1284476"/>
              <a:ext cx="21058" cy="600126"/>
            </a:xfrm>
            <a:custGeom>
              <a:avLst/>
              <a:gdLst/>
              <a:ahLst/>
              <a:cxnLst/>
              <a:rect l="0" t="0" r="0" b="0"/>
              <a:pathLst>
                <a:path w="21058" h="600126">
                  <a:moveTo>
                    <a:pt x="21057" y="0"/>
                  </a:moveTo>
                  <a:lnTo>
                    <a:pt x="20990" y="14602"/>
                  </a:lnTo>
                  <a:lnTo>
                    <a:pt x="20350" y="27873"/>
                  </a:lnTo>
                  <a:lnTo>
                    <a:pt x="19057" y="41075"/>
                  </a:lnTo>
                  <a:lnTo>
                    <a:pt x="17371" y="54416"/>
                  </a:lnTo>
                  <a:lnTo>
                    <a:pt x="15703" y="67925"/>
                  </a:lnTo>
                  <a:lnTo>
                    <a:pt x="14285" y="81583"/>
                  </a:lnTo>
                  <a:lnTo>
                    <a:pt x="13014" y="95522"/>
                  </a:lnTo>
                  <a:lnTo>
                    <a:pt x="11555" y="110020"/>
                  </a:lnTo>
                  <a:lnTo>
                    <a:pt x="9727" y="125181"/>
                  </a:lnTo>
                  <a:lnTo>
                    <a:pt x="7669" y="140957"/>
                  </a:lnTo>
                  <a:lnTo>
                    <a:pt x="5740" y="157232"/>
                  </a:lnTo>
                  <a:lnTo>
                    <a:pt x="4146" y="173885"/>
                  </a:lnTo>
                  <a:lnTo>
                    <a:pt x="2924" y="190815"/>
                  </a:lnTo>
                  <a:lnTo>
                    <a:pt x="2028" y="207939"/>
                  </a:lnTo>
                  <a:lnTo>
                    <a:pt x="1391" y="225199"/>
                  </a:lnTo>
                  <a:lnTo>
                    <a:pt x="947" y="242552"/>
                  </a:lnTo>
                  <a:lnTo>
                    <a:pt x="641" y="259969"/>
                  </a:lnTo>
                  <a:lnTo>
                    <a:pt x="432" y="277433"/>
                  </a:lnTo>
                  <a:lnTo>
                    <a:pt x="290" y="295094"/>
                  </a:lnTo>
                  <a:lnTo>
                    <a:pt x="194" y="313251"/>
                  </a:lnTo>
                  <a:lnTo>
                    <a:pt x="130" y="332016"/>
                  </a:lnTo>
                  <a:lnTo>
                    <a:pt x="87" y="351026"/>
                  </a:lnTo>
                  <a:lnTo>
                    <a:pt x="58" y="369561"/>
                  </a:lnTo>
                  <a:lnTo>
                    <a:pt x="39" y="387255"/>
                  </a:lnTo>
                  <a:lnTo>
                    <a:pt x="26" y="404237"/>
                  </a:lnTo>
                  <a:lnTo>
                    <a:pt x="17" y="420941"/>
                  </a:lnTo>
                  <a:lnTo>
                    <a:pt x="12" y="437657"/>
                  </a:lnTo>
                  <a:lnTo>
                    <a:pt x="8" y="454342"/>
                  </a:lnTo>
                  <a:lnTo>
                    <a:pt x="5" y="470712"/>
                  </a:lnTo>
                  <a:lnTo>
                    <a:pt x="3" y="486623"/>
                  </a:lnTo>
                  <a:lnTo>
                    <a:pt x="2" y="502242"/>
                  </a:lnTo>
                  <a:lnTo>
                    <a:pt x="1" y="517950"/>
                  </a:lnTo>
                  <a:lnTo>
                    <a:pt x="1" y="533939"/>
                  </a:lnTo>
                  <a:lnTo>
                    <a:pt x="0" y="549498"/>
                  </a:lnTo>
                  <a:lnTo>
                    <a:pt x="0" y="564623"/>
                  </a:lnTo>
                  <a:lnTo>
                    <a:pt x="0" y="580647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88138" y="1337119"/>
              <a:ext cx="349272" cy="404460"/>
            </a:xfrm>
            <a:custGeom>
              <a:avLst/>
              <a:gdLst/>
              <a:ahLst/>
              <a:cxnLst/>
              <a:rect l="0" t="0" r="0" b="0"/>
              <a:pathLst>
                <a:path w="349272" h="404460">
                  <a:moveTo>
                    <a:pt x="349271" y="231627"/>
                  </a:moveTo>
                  <a:lnTo>
                    <a:pt x="337536" y="234695"/>
                  </a:lnTo>
                  <a:lnTo>
                    <a:pt x="326407" y="238757"/>
                  </a:lnTo>
                  <a:lnTo>
                    <a:pt x="314813" y="244245"/>
                  </a:lnTo>
                  <a:lnTo>
                    <a:pt x="302825" y="250832"/>
                  </a:lnTo>
                  <a:lnTo>
                    <a:pt x="290813" y="257982"/>
                  </a:lnTo>
                  <a:lnTo>
                    <a:pt x="279006" y="265330"/>
                  </a:lnTo>
                  <a:lnTo>
                    <a:pt x="267306" y="272863"/>
                  </a:lnTo>
                  <a:lnTo>
                    <a:pt x="255390" y="280820"/>
                  </a:lnTo>
                  <a:lnTo>
                    <a:pt x="243082" y="289312"/>
                  </a:lnTo>
                  <a:lnTo>
                    <a:pt x="230528" y="298149"/>
                  </a:lnTo>
                  <a:lnTo>
                    <a:pt x="218094" y="306934"/>
                  </a:lnTo>
                  <a:lnTo>
                    <a:pt x="205982" y="315443"/>
                  </a:lnTo>
                  <a:lnTo>
                    <a:pt x="194069" y="323784"/>
                  </a:lnTo>
                  <a:lnTo>
                    <a:pt x="182003" y="332298"/>
                  </a:lnTo>
                  <a:lnTo>
                    <a:pt x="169585" y="341170"/>
                  </a:lnTo>
                  <a:lnTo>
                    <a:pt x="156617" y="350265"/>
                  </a:lnTo>
                  <a:lnTo>
                    <a:pt x="142839" y="359223"/>
                  </a:lnTo>
                  <a:lnTo>
                    <a:pt x="128203" y="367839"/>
                  </a:lnTo>
                  <a:lnTo>
                    <a:pt x="113136" y="375913"/>
                  </a:lnTo>
                  <a:lnTo>
                    <a:pt x="98408" y="383183"/>
                  </a:lnTo>
                  <a:lnTo>
                    <a:pt x="84427" y="389584"/>
                  </a:lnTo>
                  <a:lnTo>
                    <a:pt x="71093" y="395051"/>
                  </a:lnTo>
                  <a:lnTo>
                    <a:pt x="57992" y="399432"/>
                  </a:lnTo>
                  <a:lnTo>
                    <a:pt x="44862" y="402733"/>
                  </a:lnTo>
                  <a:lnTo>
                    <a:pt x="32247" y="404459"/>
                  </a:lnTo>
                  <a:lnTo>
                    <a:pt x="21360" y="403580"/>
                  </a:lnTo>
                  <a:lnTo>
                    <a:pt x="12746" y="399760"/>
                  </a:lnTo>
                  <a:lnTo>
                    <a:pt x="6471" y="393279"/>
                  </a:lnTo>
                  <a:lnTo>
                    <a:pt x="2468" y="384652"/>
                  </a:lnTo>
                  <a:lnTo>
                    <a:pt x="445" y="374412"/>
                  </a:lnTo>
                  <a:lnTo>
                    <a:pt x="0" y="363167"/>
                  </a:lnTo>
                  <a:lnTo>
                    <a:pt x="740" y="351570"/>
                  </a:lnTo>
                  <a:lnTo>
                    <a:pt x="2342" y="339993"/>
                  </a:lnTo>
                  <a:lnTo>
                    <a:pt x="4717" y="328257"/>
                  </a:lnTo>
                  <a:lnTo>
                    <a:pt x="7987" y="315772"/>
                  </a:lnTo>
                  <a:lnTo>
                    <a:pt x="12146" y="302264"/>
                  </a:lnTo>
                  <a:lnTo>
                    <a:pt x="16905" y="288088"/>
                  </a:lnTo>
                  <a:lnTo>
                    <a:pt x="21791" y="274025"/>
                  </a:lnTo>
                  <a:lnTo>
                    <a:pt x="26522" y="260527"/>
                  </a:lnTo>
                  <a:lnTo>
                    <a:pt x="31003" y="247701"/>
                  </a:lnTo>
                  <a:lnTo>
                    <a:pt x="35239" y="235481"/>
                  </a:lnTo>
                  <a:lnTo>
                    <a:pt x="39272" y="223745"/>
                  </a:lnTo>
                  <a:lnTo>
                    <a:pt x="43150" y="212373"/>
                  </a:lnTo>
                  <a:lnTo>
                    <a:pt x="46915" y="201262"/>
                  </a:lnTo>
                  <a:lnTo>
                    <a:pt x="50600" y="190336"/>
                  </a:lnTo>
                  <a:lnTo>
                    <a:pt x="54228" y="179537"/>
                  </a:lnTo>
                  <a:lnTo>
                    <a:pt x="57818" y="168827"/>
                  </a:lnTo>
                  <a:lnTo>
                    <a:pt x="61382" y="158176"/>
                  </a:lnTo>
                  <a:lnTo>
                    <a:pt x="64928" y="147565"/>
                  </a:lnTo>
                  <a:lnTo>
                    <a:pt x="68462" y="136981"/>
                  </a:lnTo>
                  <a:lnTo>
                    <a:pt x="71992" y="126407"/>
                  </a:lnTo>
                  <a:lnTo>
                    <a:pt x="75685" y="115508"/>
                  </a:lnTo>
                  <a:lnTo>
                    <a:pt x="79850" y="103666"/>
                  </a:lnTo>
                  <a:lnTo>
                    <a:pt x="84613" y="90629"/>
                  </a:lnTo>
                  <a:lnTo>
                    <a:pt x="89779" y="76788"/>
                  </a:lnTo>
                  <a:lnTo>
                    <a:pt x="94939" y="62958"/>
                  </a:lnTo>
                  <a:lnTo>
                    <a:pt x="99848" y="49635"/>
                  </a:lnTo>
                  <a:lnTo>
                    <a:pt x="104293" y="37395"/>
                  </a:lnTo>
                  <a:lnTo>
                    <a:pt x="108447" y="25863"/>
                  </a:lnTo>
                  <a:lnTo>
                    <a:pt x="112670" y="14032"/>
                  </a:lnTo>
                  <a:lnTo>
                    <a:pt x="1176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53264" y="1568746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70183" y="2934"/>
                  </a:lnTo>
                  <a:lnTo>
                    <a:pt x="161836" y="5716"/>
                  </a:lnTo>
                  <a:lnTo>
                    <a:pt x="153128" y="8615"/>
                  </a:lnTo>
                  <a:lnTo>
                    <a:pt x="143662" y="11656"/>
                  </a:lnTo>
                  <a:lnTo>
                    <a:pt x="132870" y="14821"/>
                  </a:lnTo>
                  <a:lnTo>
                    <a:pt x="120572" y="18080"/>
                  </a:lnTo>
                  <a:lnTo>
                    <a:pt x="106907" y="21245"/>
                  </a:lnTo>
                  <a:lnTo>
                    <a:pt x="92140" y="23988"/>
                  </a:lnTo>
                  <a:lnTo>
                    <a:pt x="76560" y="26164"/>
                  </a:lnTo>
                  <a:lnTo>
                    <a:pt x="60962" y="27796"/>
                  </a:lnTo>
                  <a:lnTo>
                    <a:pt x="45006" y="29152"/>
                  </a:lnTo>
                  <a:lnTo>
                    <a:pt x="26175" y="303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58673" y="1326590"/>
              <a:ext cx="42115" cy="558012"/>
            </a:xfrm>
            <a:custGeom>
              <a:avLst/>
              <a:gdLst/>
              <a:ahLst/>
              <a:cxnLst/>
              <a:rect l="0" t="0" r="0" b="0"/>
              <a:pathLst>
                <a:path w="42115" h="558012">
                  <a:moveTo>
                    <a:pt x="42114" y="0"/>
                  </a:moveTo>
                  <a:lnTo>
                    <a:pt x="42047" y="11735"/>
                  </a:lnTo>
                  <a:lnTo>
                    <a:pt x="41407" y="22864"/>
                  </a:lnTo>
                  <a:lnTo>
                    <a:pt x="40110" y="34462"/>
                  </a:lnTo>
                  <a:lnTo>
                    <a:pt x="38251" y="46624"/>
                  </a:lnTo>
                  <a:lnTo>
                    <a:pt x="35934" y="59284"/>
                  </a:lnTo>
                  <a:lnTo>
                    <a:pt x="33272" y="72344"/>
                  </a:lnTo>
                  <a:lnTo>
                    <a:pt x="30522" y="85869"/>
                  </a:lnTo>
                  <a:lnTo>
                    <a:pt x="28063" y="100083"/>
                  </a:lnTo>
                  <a:lnTo>
                    <a:pt x="26076" y="115051"/>
                  </a:lnTo>
                  <a:lnTo>
                    <a:pt x="24405" y="130695"/>
                  </a:lnTo>
                  <a:lnTo>
                    <a:pt x="22669" y="146882"/>
                  </a:lnTo>
                  <a:lnTo>
                    <a:pt x="20651" y="163477"/>
                  </a:lnTo>
                  <a:lnTo>
                    <a:pt x="18463" y="180366"/>
                  </a:lnTo>
                  <a:lnTo>
                    <a:pt x="16447" y="197464"/>
                  </a:lnTo>
                  <a:lnTo>
                    <a:pt x="14795" y="214706"/>
                  </a:lnTo>
                  <a:lnTo>
                    <a:pt x="13533" y="232047"/>
                  </a:lnTo>
                  <a:lnTo>
                    <a:pt x="12611" y="249456"/>
                  </a:lnTo>
                  <a:lnTo>
                    <a:pt x="11956" y="266906"/>
                  </a:lnTo>
                  <a:lnTo>
                    <a:pt x="11499" y="284218"/>
                  </a:lnTo>
                  <a:lnTo>
                    <a:pt x="11185" y="301075"/>
                  </a:lnTo>
                  <a:lnTo>
                    <a:pt x="10971" y="317347"/>
                  </a:lnTo>
                  <a:lnTo>
                    <a:pt x="10825" y="333223"/>
                  </a:lnTo>
                  <a:lnTo>
                    <a:pt x="10727" y="349109"/>
                  </a:lnTo>
                  <a:lnTo>
                    <a:pt x="10662" y="365241"/>
                  </a:lnTo>
                  <a:lnTo>
                    <a:pt x="10618" y="381517"/>
                  </a:lnTo>
                  <a:lnTo>
                    <a:pt x="10589" y="397605"/>
                  </a:lnTo>
                  <a:lnTo>
                    <a:pt x="10564" y="413319"/>
                  </a:lnTo>
                  <a:lnTo>
                    <a:pt x="10378" y="428634"/>
                  </a:lnTo>
                  <a:lnTo>
                    <a:pt x="9721" y="443605"/>
                  </a:lnTo>
                  <a:lnTo>
                    <a:pt x="8466" y="458304"/>
                  </a:lnTo>
                  <a:lnTo>
                    <a:pt x="6809" y="472803"/>
                  </a:lnTo>
                  <a:lnTo>
                    <a:pt x="5158" y="487158"/>
                  </a:lnTo>
                  <a:lnTo>
                    <a:pt x="3754" y="501394"/>
                  </a:lnTo>
                  <a:lnTo>
                    <a:pt x="2657" y="514936"/>
                  </a:lnTo>
                  <a:lnTo>
                    <a:pt x="1728" y="527951"/>
                  </a:lnTo>
                  <a:lnTo>
                    <a:pt x="889" y="541582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74404" y="1273948"/>
              <a:ext cx="568540" cy="168457"/>
            </a:xfrm>
            <a:custGeom>
              <a:avLst/>
              <a:gdLst/>
              <a:ahLst/>
              <a:cxnLst/>
              <a:rect l="0" t="0" r="0" b="0"/>
              <a:pathLst>
                <a:path w="568540" h="168457">
                  <a:moveTo>
                    <a:pt x="568539" y="0"/>
                  </a:moveTo>
                  <a:lnTo>
                    <a:pt x="559865" y="9"/>
                  </a:lnTo>
                  <a:lnTo>
                    <a:pt x="547517" y="355"/>
                  </a:lnTo>
                  <a:lnTo>
                    <a:pt x="533339" y="1651"/>
                  </a:lnTo>
                  <a:lnTo>
                    <a:pt x="518080" y="4153"/>
                  </a:lnTo>
                  <a:lnTo>
                    <a:pt x="502268" y="7631"/>
                  </a:lnTo>
                  <a:lnTo>
                    <a:pt x="486435" y="11576"/>
                  </a:lnTo>
                  <a:lnTo>
                    <a:pt x="470864" y="15635"/>
                  </a:lnTo>
                  <a:lnTo>
                    <a:pt x="455632" y="19646"/>
                  </a:lnTo>
                  <a:lnTo>
                    <a:pt x="440710" y="23558"/>
                  </a:lnTo>
                  <a:lnTo>
                    <a:pt x="426040" y="27371"/>
                  </a:lnTo>
                  <a:lnTo>
                    <a:pt x="411559" y="31099"/>
                  </a:lnTo>
                  <a:lnTo>
                    <a:pt x="397216" y="34762"/>
                  </a:lnTo>
                  <a:lnTo>
                    <a:pt x="382973" y="38383"/>
                  </a:lnTo>
                  <a:lnTo>
                    <a:pt x="368966" y="42139"/>
                  </a:lnTo>
                  <a:lnTo>
                    <a:pt x="355480" y="46346"/>
                  </a:lnTo>
                  <a:lnTo>
                    <a:pt x="342626" y="51138"/>
                  </a:lnTo>
                  <a:lnTo>
                    <a:pt x="330198" y="56323"/>
                  </a:lnTo>
                  <a:lnTo>
                    <a:pt x="317779" y="61496"/>
                  </a:lnTo>
                  <a:lnTo>
                    <a:pt x="305124" y="66423"/>
                  </a:lnTo>
                  <a:lnTo>
                    <a:pt x="292166" y="71205"/>
                  </a:lnTo>
                  <a:lnTo>
                    <a:pt x="278927" y="76175"/>
                  </a:lnTo>
                  <a:lnTo>
                    <a:pt x="265461" y="81515"/>
                  </a:lnTo>
                  <a:lnTo>
                    <a:pt x="251825" y="87084"/>
                  </a:lnTo>
                  <a:lnTo>
                    <a:pt x="238064" y="92523"/>
                  </a:lnTo>
                  <a:lnTo>
                    <a:pt x="224215" y="97627"/>
                  </a:lnTo>
                  <a:lnTo>
                    <a:pt x="210306" y="102360"/>
                  </a:lnTo>
                  <a:lnTo>
                    <a:pt x="196355" y="106765"/>
                  </a:lnTo>
                  <a:lnTo>
                    <a:pt x="182380" y="110917"/>
                  </a:lnTo>
                  <a:lnTo>
                    <a:pt x="168554" y="115044"/>
                  </a:lnTo>
                  <a:lnTo>
                    <a:pt x="155190" y="119508"/>
                  </a:lnTo>
                  <a:lnTo>
                    <a:pt x="142419" y="124475"/>
                  </a:lnTo>
                  <a:lnTo>
                    <a:pt x="130045" y="129779"/>
                  </a:lnTo>
                  <a:lnTo>
                    <a:pt x="117663" y="135032"/>
                  </a:lnTo>
                  <a:lnTo>
                    <a:pt x="105029" y="140009"/>
                  </a:lnTo>
                  <a:lnTo>
                    <a:pt x="91914" y="144654"/>
                  </a:lnTo>
                  <a:lnTo>
                    <a:pt x="78038" y="149000"/>
                  </a:lnTo>
                  <a:lnTo>
                    <a:pt x="63350" y="153103"/>
                  </a:lnTo>
                  <a:lnTo>
                    <a:pt x="48699" y="156870"/>
                  </a:lnTo>
                  <a:lnTo>
                    <a:pt x="34298" y="160429"/>
                  </a:lnTo>
                  <a:lnTo>
                    <a:pt x="18880" y="16409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58590" y="1853015"/>
              <a:ext cx="736996" cy="189514"/>
            </a:xfrm>
            <a:custGeom>
              <a:avLst/>
              <a:gdLst/>
              <a:ahLst/>
              <a:cxnLst/>
              <a:rect l="0" t="0" r="0" b="0"/>
              <a:pathLst>
                <a:path w="736996" h="189514">
                  <a:moveTo>
                    <a:pt x="736995" y="0"/>
                  </a:moveTo>
                  <a:lnTo>
                    <a:pt x="725059" y="2934"/>
                  </a:lnTo>
                  <a:lnTo>
                    <a:pt x="712010" y="5716"/>
                  </a:lnTo>
                  <a:lnTo>
                    <a:pt x="696536" y="8616"/>
                  </a:lnTo>
                  <a:lnTo>
                    <a:pt x="679313" y="11656"/>
                  </a:lnTo>
                  <a:lnTo>
                    <a:pt x="661649" y="14821"/>
                  </a:lnTo>
                  <a:lnTo>
                    <a:pt x="644353" y="18085"/>
                  </a:lnTo>
                  <a:lnTo>
                    <a:pt x="627706" y="21423"/>
                  </a:lnTo>
                  <a:lnTo>
                    <a:pt x="611709" y="24814"/>
                  </a:lnTo>
                  <a:lnTo>
                    <a:pt x="596251" y="28243"/>
                  </a:lnTo>
                  <a:lnTo>
                    <a:pt x="581043" y="31698"/>
                  </a:lnTo>
                  <a:lnTo>
                    <a:pt x="565665" y="35170"/>
                  </a:lnTo>
                  <a:lnTo>
                    <a:pt x="549900" y="38655"/>
                  </a:lnTo>
                  <a:lnTo>
                    <a:pt x="533714" y="42148"/>
                  </a:lnTo>
                  <a:lnTo>
                    <a:pt x="517161" y="45646"/>
                  </a:lnTo>
                  <a:lnTo>
                    <a:pt x="500320" y="49143"/>
                  </a:lnTo>
                  <a:lnTo>
                    <a:pt x="483265" y="52475"/>
                  </a:lnTo>
                  <a:lnTo>
                    <a:pt x="466056" y="55333"/>
                  </a:lnTo>
                  <a:lnTo>
                    <a:pt x="448734" y="57596"/>
                  </a:lnTo>
                  <a:lnTo>
                    <a:pt x="431171" y="59624"/>
                  </a:lnTo>
                  <a:lnTo>
                    <a:pt x="413080" y="62133"/>
                  </a:lnTo>
                  <a:lnTo>
                    <a:pt x="394356" y="65488"/>
                  </a:lnTo>
                  <a:lnTo>
                    <a:pt x="375203" y="69557"/>
                  </a:lnTo>
                  <a:lnTo>
                    <a:pt x="356039" y="73906"/>
                  </a:lnTo>
                  <a:lnTo>
                    <a:pt x="337111" y="78240"/>
                  </a:lnTo>
                  <a:lnTo>
                    <a:pt x="318485" y="82437"/>
                  </a:lnTo>
                  <a:lnTo>
                    <a:pt x="300139" y="86475"/>
                  </a:lnTo>
                  <a:lnTo>
                    <a:pt x="282019" y="90376"/>
                  </a:lnTo>
                  <a:lnTo>
                    <a:pt x="264072" y="94334"/>
                  </a:lnTo>
                  <a:lnTo>
                    <a:pt x="246247" y="98684"/>
                  </a:lnTo>
                  <a:lnTo>
                    <a:pt x="228510" y="103578"/>
                  </a:lnTo>
                  <a:lnTo>
                    <a:pt x="210834" y="109003"/>
                  </a:lnTo>
                  <a:lnTo>
                    <a:pt x="193200" y="114870"/>
                  </a:lnTo>
                  <a:lnTo>
                    <a:pt x="175598" y="121077"/>
                  </a:lnTo>
                  <a:lnTo>
                    <a:pt x="158184" y="127533"/>
                  </a:lnTo>
                  <a:lnTo>
                    <a:pt x="141259" y="134165"/>
                  </a:lnTo>
                  <a:lnTo>
                    <a:pt x="124947" y="140917"/>
                  </a:lnTo>
                  <a:lnTo>
                    <a:pt x="109213" y="147585"/>
                  </a:lnTo>
                  <a:lnTo>
                    <a:pt x="93955" y="153836"/>
                  </a:lnTo>
                  <a:lnTo>
                    <a:pt x="79067" y="159521"/>
                  </a:lnTo>
                  <a:lnTo>
                    <a:pt x="64672" y="164705"/>
                  </a:lnTo>
                  <a:lnTo>
                    <a:pt x="49497" y="170188"/>
                  </a:lnTo>
                  <a:lnTo>
                    <a:pt x="29969" y="17756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75818" y="1621388"/>
              <a:ext cx="167167" cy="260653"/>
            </a:xfrm>
            <a:custGeom>
              <a:avLst/>
              <a:gdLst/>
              <a:ahLst/>
              <a:cxnLst/>
              <a:rect l="0" t="0" r="0" b="0"/>
              <a:pathLst>
                <a:path w="167167" h="260653">
                  <a:moveTo>
                    <a:pt x="9239" y="115814"/>
                  </a:moveTo>
                  <a:lnTo>
                    <a:pt x="9239" y="127616"/>
                  </a:lnTo>
                  <a:lnTo>
                    <a:pt x="9239" y="139385"/>
                  </a:lnTo>
                  <a:lnTo>
                    <a:pt x="9243" y="152275"/>
                  </a:lnTo>
                  <a:lnTo>
                    <a:pt x="9416" y="166123"/>
                  </a:lnTo>
                  <a:lnTo>
                    <a:pt x="10065" y="180452"/>
                  </a:lnTo>
                  <a:lnTo>
                    <a:pt x="11313" y="194921"/>
                  </a:lnTo>
                  <a:lnTo>
                    <a:pt x="12966" y="209371"/>
                  </a:lnTo>
                  <a:lnTo>
                    <a:pt x="14614" y="223746"/>
                  </a:lnTo>
                  <a:lnTo>
                    <a:pt x="16006" y="238011"/>
                  </a:lnTo>
                  <a:lnTo>
                    <a:pt x="16684" y="251047"/>
                  </a:lnTo>
                  <a:lnTo>
                    <a:pt x="15870" y="259311"/>
                  </a:lnTo>
                  <a:lnTo>
                    <a:pt x="13670" y="260652"/>
                  </a:lnTo>
                  <a:lnTo>
                    <a:pt x="10923" y="256837"/>
                  </a:lnTo>
                  <a:lnTo>
                    <a:pt x="8117" y="249433"/>
                  </a:lnTo>
                  <a:lnTo>
                    <a:pt x="5643" y="239281"/>
                  </a:lnTo>
                  <a:lnTo>
                    <a:pt x="3667" y="227012"/>
                  </a:lnTo>
                  <a:lnTo>
                    <a:pt x="2181" y="213164"/>
                  </a:lnTo>
                  <a:lnTo>
                    <a:pt x="1107" y="198173"/>
                  </a:lnTo>
                  <a:lnTo>
                    <a:pt x="354" y="182379"/>
                  </a:lnTo>
                  <a:lnTo>
                    <a:pt x="0" y="166192"/>
                  </a:lnTo>
                  <a:lnTo>
                    <a:pt x="287" y="150096"/>
                  </a:lnTo>
                  <a:lnTo>
                    <a:pt x="1300" y="134348"/>
                  </a:lnTo>
                  <a:lnTo>
                    <a:pt x="3132" y="119161"/>
                  </a:lnTo>
                  <a:lnTo>
                    <a:pt x="5965" y="104802"/>
                  </a:lnTo>
                  <a:lnTo>
                    <a:pt x="9803" y="91332"/>
                  </a:lnTo>
                  <a:lnTo>
                    <a:pt x="14669" y="78810"/>
                  </a:lnTo>
                  <a:lnTo>
                    <a:pt x="20685" y="67384"/>
                  </a:lnTo>
                  <a:lnTo>
                    <a:pt x="27805" y="57029"/>
                  </a:lnTo>
                  <a:lnTo>
                    <a:pt x="35858" y="47581"/>
                  </a:lnTo>
                  <a:lnTo>
                    <a:pt x="44633" y="38840"/>
                  </a:lnTo>
                  <a:lnTo>
                    <a:pt x="53946" y="30631"/>
                  </a:lnTo>
                  <a:lnTo>
                    <a:pt x="63809" y="23134"/>
                  </a:lnTo>
                  <a:lnTo>
                    <a:pt x="74414" y="16849"/>
                  </a:lnTo>
                  <a:lnTo>
                    <a:pt x="85804" y="11956"/>
                  </a:lnTo>
                  <a:lnTo>
                    <a:pt x="97856" y="8324"/>
                  </a:lnTo>
                  <a:lnTo>
                    <a:pt x="111857" y="5327"/>
                  </a:lnTo>
                  <a:lnTo>
                    <a:pt x="132394" y="2703"/>
                  </a:lnTo>
                  <a:lnTo>
                    <a:pt x="1671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95626" y="1631917"/>
              <a:ext cx="147401" cy="253431"/>
            </a:xfrm>
            <a:custGeom>
              <a:avLst/>
              <a:gdLst/>
              <a:ahLst/>
              <a:cxnLst/>
              <a:rect l="0" t="0" r="0" b="0"/>
              <a:pathLst>
                <a:path w="147401" h="253431">
                  <a:moveTo>
                    <a:pt x="0" y="126342"/>
                  </a:moveTo>
                  <a:lnTo>
                    <a:pt x="2867" y="138077"/>
                  </a:lnTo>
                  <a:lnTo>
                    <a:pt x="5009" y="149206"/>
                  </a:lnTo>
                  <a:lnTo>
                    <a:pt x="6612" y="160804"/>
                  </a:lnTo>
                  <a:lnTo>
                    <a:pt x="7793" y="172965"/>
                  </a:lnTo>
                  <a:lnTo>
                    <a:pt x="8642" y="185625"/>
                  </a:lnTo>
                  <a:lnTo>
                    <a:pt x="9239" y="198681"/>
                  </a:lnTo>
                  <a:lnTo>
                    <a:pt x="9654" y="212033"/>
                  </a:lnTo>
                  <a:lnTo>
                    <a:pt x="9937" y="225598"/>
                  </a:lnTo>
                  <a:lnTo>
                    <a:pt x="10131" y="239226"/>
                  </a:lnTo>
                  <a:lnTo>
                    <a:pt x="10265" y="249805"/>
                  </a:lnTo>
                  <a:lnTo>
                    <a:pt x="10192" y="253430"/>
                  </a:lnTo>
                  <a:lnTo>
                    <a:pt x="9608" y="251328"/>
                  </a:lnTo>
                  <a:lnTo>
                    <a:pt x="8398" y="245651"/>
                  </a:lnTo>
                  <a:lnTo>
                    <a:pt x="6767" y="237751"/>
                  </a:lnTo>
                  <a:lnTo>
                    <a:pt x="5132" y="228213"/>
                  </a:lnTo>
                  <a:lnTo>
                    <a:pt x="3742" y="217407"/>
                  </a:lnTo>
                  <a:lnTo>
                    <a:pt x="2827" y="205647"/>
                  </a:lnTo>
                  <a:lnTo>
                    <a:pt x="2670" y="193189"/>
                  </a:lnTo>
                  <a:lnTo>
                    <a:pt x="3347" y="180235"/>
                  </a:lnTo>
                  <a:lnTo>
                    <a:pt x="4770" y="166935"/>
                  </a:lnTo>
                  <a:lnTo>
                    <a:pt x="6788" y="153397"/>
                  </a:lnTo>
                  <a:lnTo>
                    <a:pt x="9257" y="139700"/>
                  </a:lnTo>
                  <a:lnTo>
                    <a:pt x="12219" y="126061"/>
                  </a:lnTo>
                  <a:lnTo>
                    <a:pt x="15885" y="112823"/>
                  </a:lnTo>
                  <a:lnTo>
                    <a:pt x="20313" y="100140"/>
                  </a:lnTo>
                  <a:lnTo>
                    <a:pt x="25422" y="87996"/>
                  </a:lnTo>
                  <a:lnTo>
                    <a:pt x="31076" y="76299"/>
                  </a:lnTo>
                  <a:lnTo>
                    <a:pt x="37149" y="64952"/>
                  </a:lnTo>
                  <a:lnTo>
                    <a:pt x="43854" y="54026"/>
                  </a:lnTo>
                  <a:lnTo>
                    <a:pt x="51719" y="43754"/>
                  </a:lnTo>
                  <a:lnTo>
                    <a:pt x="60938" y="34221"/>
                  </a:lnTo>
                  <a:lnTo>
                    <a:pt x="71402" y="25684"/>
                  </a:lnTo>
                  <a:lnTo>
                    <a:pt x="82874" y="18627"/>
                  </a:lnTo>
                  <a:lnTo>
                    <a:pt x="95094" y="13180"/>
                  </a:lnTo>
                  <a:lnTo>
                    <a:pt x="107242" y="9157"/>
                  </a:lnTo>
                  <a:lnTo>
                    <a:pt x="119153" y="5848"/>
                  </a:lnTo>
                  <a:lnTo>
                    <a:pt x="131867" y="2962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27746" y="1683873"/>
              <a:ext cx="215322" cy="261240"/>
            </a:xfrm>
            <a:custGeom>
              <a:avLst/>
              <a:gdLst/>
              <a:ahLst/>
              <a:cxnLst/>
              <a:rect l="0" t="0" r="0" b="0"/>
              <a:pathLst>
                <a:path w="215322" h="261240">
                  <a:moveTo>
                    <a:pt x="25808" y="74386"/>
                  </a:moveTo>
                  <a:lnTo>
                    <a:pt x="28876" y="83120"/>
                  </a:lnTo>
                  <a:lnTo>
                    <a:pt x="32939" y="90826"/>
                  </a:lnTo>
                  <a:lnTo>
                    <a:pt x="38431" y="98224"/>
                  </a:lnTo>
                  <a:lnTo>
                    <a:pt x="45191" y="105312"/>
                  </a:lnTo>
                  <a:lnTo>
                    <a:pt x="52989" y="111843"/>
                  </a:lnTo>
                  <a:lnTo>
                    <a:pt x="61586" y="117706"/>
                  </a:lnTo>
                  <a:lnTo>
                    <a:pt x="70771" y="122625"/>
                  </a:lnTo>
                  <a:lnTo>
                    <a:pt x="80376" y="126098"/>
                  </a:lnTo>
                  <a:lnTo>
                    <a:pt x="90276" y="127987"/>
                  </a:lnTo>
                  <a:lnTo>
                    <a:pt x="100379" y="128458"/>
                  </a:lnTo>
                  <a:lnTo>
                    <a:pt x="110620" y="127794"/>
                  </a:lnTo>
                  <a:lnTo>
                    <a:pt x="120955" y="126272"/>
                  </a:lnTo>
                  <a:lnTo>
                    <a:pt x="131354" y="123964"/>
                  </a:lnTo>
                  <a:lnTo>
                    <a:pt x="141796" y="120746"/>
                  </a:lnTo>
                  <a:lnTo>
                    <a:pt x="152262" y="116621"/>
                  </a:lnTo>
                  <a:lnTo>
                    <a:pt x="162580" y="111717"/>
                  </a:lnTo>
                  <a:lnTo>
                    <a:pt x="172434" y="106201"/>
                  </a:lnTo>
                  <a:lnTo>
                    <a:pt x="181682" y="100217"/>
                  </a:lnTo>
                  <a:lnTo>
                    <a:pt x="190028" y="93401"/>
                  </a:lnTo>
                  <a:lnTo>
                    <a:pt x="196955" y="84929"/>
                  </a:lnTo>
                  <a:lnTo>
                    <a:pt x="202303" y="74498"/>
                  </a:lnTo>
                  <a:lnTo>
                    <a:pt x="205740" y="62746"/>
                  </a:lnTo>
                  <a:lnTo>
                    <a:pt x="206624" y="50934"/>
                  </a:lnTo>
                  <a:lnTo>
                    <a:pt x="204845" y="39813"/>
                  </a:lnTo>
                  <a:lnTo>
                    <a:pt x="200735" y="29756"/>
                  </a:lnTo>
                  <a:lnTo>
                    <a:pt x="194781" y="21007"/>
                  </a:lnTo>
                  <a:lnTo>
                    <a:pt x="187443" y="13547"/>
                  </a:lnTo>
                  <a:lnTo>
                    <a:pt x="178944" y="7504"/>
                  </a:lnTo>
                  <a:lnTo>
                    <a:pt x="169271" y="3254"/>
                  </a:lnTo>
                  <a:lnTo>
                    <a:pt x="158513" y="833"/>
                  </a:lnTo>
                  <a:lnTo>
                    <a:pt x="147021" y="0"/>
                  </a:lnTo>
                  <a:lnTo>
                    <a:pt x="135308" y="420"/>
                  </a:lnTo>
                  <a:lnTo>
                    <a:pt x="123692" y="1777"/>
                  </a:lnTo>
                  <a:lnTo>
                    <a:pt x="112451" y="3974"/>
                  </a:lnTo>
                  <a:lnTo>
                    <a:pt x="101903" y="7118"/>
                  </a:lnTo>
                  <a:lnTo>
                    <a:pt x="92142" y="11193"/>
                  </a:lnTo>
                  <a:lnTo>
                    <a:pt x="83097" y="16064"/>
                  </a:lnTo>
                  <a:lnTo>
                    <a:pt x="74627" y="21558"/>
                  </a:lnTo>
                  <a:lnTo>
                    <a:pt x="66591" y="27523"/>
                  </a:lnTo>
                  <a:lnTo>
                    <a:pt x="58870" y="34156"/>
                  </a:lnTo>
                  <a:lnTo>
                    <a:pt x="51370" y="41973"/>
                  </a:lnTo>
                  <a:lnTo>
                    <a:pt x="44025" y="51160"/>
                  </a:lnTo>
                  <a:lnTo>
                    <a:pt x="36786" y="61602"/>
                  </a:lnTo>
                  <a:lnTo>
                    <a:pt x="29619" y="73061"/>
                  </a:lnTo>
                  <a:lnTo>
                    <a:pt x="22509" y="85288"/>
                  </a:lnTo>
                  <a:lnTo>
                    <a:pt x="15769" y="98075"/>
                  </a:lnTo>
                  <a:lnTo>
                    <a:pt x="10002" y="111257"/>
                  </a:lnTo>
                  <a:lnTo>
                    <a:pt x="5464" y="124714"/>
                  </a:lnTo>
                  <a:lnTo>
                    <a:pt x="2249" y="138358"/>
                  </a:lnTo>
                  <a:lnTo>
                    <a:pt x="458" y="152132"/>
                  </a:lnTo>
                  <a:lnTo>
                    <a:pt x="0" y="165983"/>
                  </a:lnTo>
                  <a:lnTo>
                    <a:pt x="810" y="179556"/>
                  </a:lnTo>
                  <a:lnTo>
                    <a:pt x="2941" y="192218"/>
                  </a:lnTo>
                  <a:lnTo>
                    <a:pt x="6301" y="203696"/>
                  </a:lnTo>
                  <a:lnTo>
                    <a:pt x="10844" y="214047"/>
                  </a:lnTo>
                  <a:lnTo>
                    <a:pt x="16641" y="223468"/>
                  </a:lnTo>
                  <a:lnTo>
                    <a:pt x="23624" y="232169"/>
                  </a:lnTo>
                  <a:lnTo>
                    <a:pt x="31924" y="240014"/>
                  </a:lnTo>
                  <a:lnTo>
                    <a:pt x="41929" y="246540"/>
                  </a:lnTo>
                  <a:lnTo>
                    <a:pt x="53700" y="251598"/>
                  </a:lnTo>
                  <a:lnTo>
                    <a:pt x="67012" y="255336"/>
                  </a:lnTo>
                  <a:lnTo>
                    <a:pt x="81542" y="258010"/>
                  </a:lnTo>
                  <a:lnTo>
                    <a:pt x="96983" y="259880"/>
                  </a:lnTo>
                  <a:lnTo>
                    <a:pt x="113078" y="261002"/>
                  </a:lnTo>
                  <a:lnTo>
                    <a:pt x="129634" y="261239"/>
                  </a:lnTo>
                  <a:lnTo>
                    <a:pt x="146486" y="260591"/>
                  </a:lnTo>
                  <a:lnTo>
                    <a:pt x="162776" y="259336"/>
                  </a:lnTo>
                  <a:lnTo>
                    <a:pt x="178544" y="257827"/>
                  </a:lnTo>
                  <a:lnTo>
                    <a:pt x="195176" y="255933"/>
                  </a:lnTo>
                  <a:lnTo>
                    <a:pt x="215321" y="253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85140" y="1736406"/>
              <a:ext cx="352544" cy="569336"/>
            </a:xfrm>
            <a:custGeom>
              <a:avLst/>
              <a:gdLst/>
              <a:ahLst/>
              <a:cxnLst/>
              <a:rect l="0" t="0" r="0" b="0"/>
              <a:pathLst>
                <a:path w="352544" h="569336">
                  <a:moveTo>
                    <a:pt x="315854" y="148195"/>
                  </a:moveTo>
                  <a:lnTo>
                    <a:pt x="321722" y="142327"/>
                  </a:lnTo>
                  <a:lnTo>
                    <a:pt x="327287" y="136762"/>
                  </a:lnTo>
                  <a:lnTo>
                    <a:pt x="333076" y="130949"/>
                  </a:lnTo>
                  <a:lnTo>
                    <a:pt x="338812" y="124351"/>
                  </a:lnTo>
                  <a:lnTo>
                    <a:pt x="343845" y="116076"/>
                  </a:lnTo>
                  <a:lnTo>
                    <a:pt x="347861" y="105797"/>
                  </a:lnTo>
                  <a:lnTo>
                    <a:pt x="350714" y="93990"/>
                  </a:lnTo>
                  <a:lnTo>
                    <a:pt x="352255" y="81615"/>
                  </a:lnTo>
                  <a:lnTo>
                    <a:pt x="352543" y="69300"/>
                  </a:lnTo>
                  <a:lnTo>
                    <a:pt x="351617" y="57460"/>
                  </a:lnTo>
                  <a:lnTo>
                    <a:pt x="349408" y="46442"/>
                  </a:lnTo>
                  <a:lnTo>
                    <a:pt x="345996" y="36341"/>
                  </a:lnTo>
                  <a:lnTo>
                    <a:pt x="341418" y="27220"/>
                  </a:lnTo>
                  <a:lnTo>
                    <a:pt x="335597" y="19225"/>
                  </a:lnTo>
                  <a:lnTo>
                    <a:pt x="328603" y="12332"/>
                  </a:lnTo>
                  <a:lnTo>
                    <a:pt x="320467" y="6700"/>
                  </a:lnTo>
                  <a:lnTo>
                    <a:pt x="311102" y="2739"/>
                  </a:lnTo>
                  <a:lnTo>
                    <a:pt x="300584" y="523"/>
                  </a:lnTo>
                  <a:lnTo>
                    <a:pt x="289268" y="0"/>
                  </a:lnTo>
                  <a:lnTo>
                    <a:pt x="277680" y="1162"/>
                  </a:lnTo>
                  <a:lnTo>
                    <a:pt x="266147" y="3836"/>
                  </a:lnTo>
                  <a:lnTo>
                    <a:pt x="254795" y="7901"/>
                  </a:lnTo>
                  <a:lnTo>
                    <a:pt x="243639" y="13370"/>
                  </a:lnTo>
                  <a:lnTo>
                    <a:pt x="232663" y="20125"/>
                  </a:lnTo>
                  <a:lnTo>
                    <a:pt x="222156" y="28100"/>
                  </a:lnTo>
                  <a:lnTo>
                    <a:pt x="212699" y="37355"/>
                  </a:lnTo>
                  <a:lnTo>
                    <a:pt x="204522" y="47805"/>
                  </a:lnTo>
                  <a:lnTo>
                    <a:pt x="197539" y="59245"/>
                  </a:lnTo>
                  <a:lnTo>
                    <a:pt x="191533" y="71448"/>
                  </a:lnTo>
                  <a:lnTo>
                    <a:pt x="186277" y="84207"/>
                  </a:lnTo>
                  <a:lnTo>
                    <a:pt x="181898" y="97197"/>
                  </a:lnTo>
                  <a:lnTo>
                    <a:pt x="178853" y="109991"/>
                  </a:lnTo>
                  <a:lnTo>
                    <a:pt x="177285" y="122373"/>
                  </a:lnTo>
                  <a:lnTo>
                    <a:pt x="177044" y="134314"/>
                  </a:lnTo>
                  <a:lnTo>
                    <a:pt x="177870" y="145873"/>
                  </a:lnTo>
                  <a:lnTo>
                    <a:pt x="179509" y="157123"/>
                  </a:lnTo>
                  <a:lnTo>
                    <a:pt x="182066" y="167815"/>
                  </a:lnTo>
                  <a:lnTo>
                    <a:pt x="185984" y="177397"/>
                  </a:lnTo>
                  <a:lnTo>
                    <a:pt x="191403" y="185653"/>
                  </a:lnTo>
                  <a:lnTo>
                    <a:pt x="198329" y="192520"/>
                  </a:lnTo>
                  <a:lnTo>
                    <a:pt x="206806" y="197916"/>
                  </a:lnTo>
                  <a:lnTo>
                    <a:pt x="216687" y="201944"/>
                  </a:lnTo>
                  <a:lnTo>
                    <a:pt x="227390" y="204513"/>
                  </a:lnTo>
                  <a:lnTo>
                    <a:pt x="238025" y="205273"/>
                  </a:lnTo>
                  <a:lnTo>
                    <a:pt x="248098" y="204192"/>
                  </a:lnTo>
                  <a:lnTo>
                    <a:pt x="257484" y="201520"/>
                  </a:lnTo>
                  <a:lnTo>
                    <a:pt x="266249" y="197593"/>
                  </a:lnTo>
                  <a:lnTo>
                    <a:pt x="274514" y="192731"/>
                  </a:lnTo>
                  <a:lnTo>
                    <a:pt x="282405" y="187198"/>
                  </a:lnTo>
                  <a:lnTo>
                    <a:pt x="290026" y="181193"/>
                  </a:lnTo>
                  <a:lnTo>
                    <a:pt x="297451" y="174857"/>
                  </a:lnTo>
                  <a:lnTo>
                    <a:pt x="304576" y="168130"/>
                  </a:lnTo>
                  <a:lnTo>
                    <a:pt x="311136" y="160774"/>
                  </a:lnTo>
                  <a:lnTo>
                    <a:pt x="317028" y="152712"/>
                  </a:lnTo>
                  <a:lnTo>
                    <a:pt x="322307" y="144007"/>
                  </a:lnTo>
                  <a:lnTo>
                    <a:pt x="327086" y="134786"/>
                  </a:lnTo>
                  <a:lnTo>
                    <a:pt x="331494" y="125245"/>
                  </a:lnTo>
                  <a:lnTo>
                    <a:pt x="335844" y="118017"/>
                  </a:lnTo>
                  <a:lnTo>
                    <a:pt x="339872" y="116637"/>
                  </a:lnTo>
                  <a:lnTo>
                    <a:pt x="342729" y="120747"/>
                  </a:lnTo>
                  <a:lnTo>
                    <a:pt x="344528" y="129006"/>
                  </a:lnTo>
                  <a:lnTo>
                    <a:pt x="345626" y="140215"/>
                  </a:lnTo>
                  <a:lnTo>
                    <a:pt x="346297" y="153467"/>
                  </a:lnTo>
                  <a:lnTo>
                    <a:pt x="346711" y="168124"/>
                  </a:lnTo>
                  <a:lnTo>
                    <a:pt x="346970" y="183897"/>
                  </a:lnTo>
                  <a:lnTo>
                    <a:pt x="347135" y="200787"/>
                  </a:lnTo>
                  <a:lnTo>
                    <a:pt x="347241" y="218709"/>
                  </a:lnTo>
                  <a:lnTo>
                    <a:pt x="347309" y="237325"/>
                  </a:lnTo>
                  <a:lnTo>
                    <a:pt x="347354" y="256130"/>
                  </a:lnTo>
                  <a:lnTo>
                    <a:pt x="347378" y="274814"/>
                  </a:lnTo>
                  <a:lnTo>
                    <a:pt x="347225" y="293108"/>
                  </a:lnTo>
                  <a:lnTo>
                    <a:pt x="346589" y="310698"/>
                  </a:lnTo>
                  <a:lnTo>
                    <a:pt x="345335" y="327489"/>
                  </a:lnTo>
                  <a:lnTo>
                    <a:pt x="343169" y="343391"/>
                  </a:lnTo>
                  <a:lnTo>
                    <a:pt x="339580" y="358239"/>
                  </a:lnTo>
                  <a:lnTo>
                    <a:pt x="334415" y="372036"/>
                  </a:lnTo>
                  <a:lnTo>
                    <a:pt x="327675" y="384608"/>
                  </a:lnTo>
                  <a:lnTo>
                    <a:pt x="319330" y="395536"/>
                  </a:lnTo>
                  <a:lnTo>
                    <a:pt x="309536" y="404739"/>
                  </a:lnTo>
                  <a:lnTo>
                    <a:pt x="298724" y="412429"/>
                  </a:lnTo>
                  <a:lnTo>
                    <a:pt x="287483" y="418918"/>
                  </a:lnTo>
                  <a:lnTo>
                    <a:pt x="276179" y="424515"/>
                  </a:lnTo>
                  <a:lnTo>
                    <a:pt x="264641" y="429633"/>
                  </a:lnTo>
                  <a:lnTo>
                    <a:pt x="252296" y="434771"/>
                  </a:lnTo>
                  <a:lnTo>
                    <a:pt x="238872" y="440194"/>
                  </a:lnTo>
                  <a:lnTo>
                    <a:pt x="224245" y="445805"/>
                  </a:lnTo>
                  <a:lnTo>
                    <a:pt x="208283" y="451265"/>
                  </a:lnTo>
                  <a:lnTo>
                    <a:pt x="191070" y="456380"/>
                  </a:lnTo>
                  <a:lnTo>
                    <a:pt x="173307" y="461118"/>
                  </a:lnTo>
                  <a:lnTo>
                    <a:pt x="156156" y="465527"/>
                  </a:lnTo>
                  <a:lnTo>
                    <a:pt x="140216" y="469684"/>
                  </a:lnTo>
                  <a:lnTo>
                    <a:pt x="125399" y="473985"/>
                  </a:lnTo>
                  <a:lnTo>
                    <a:pt x="111220" y="479098"/>
                  </a:lnTo>
                  <a:lnTo>
                    <a:pt x="97314" y="485323"/>
                  </a:lnTo>
                  <a:lnTo>
                    <a:pt x="83650" y="492625"/>
                  </a:lnTo>
                  <a:lnTo>
                    <a:pt x="70454" y="500823"/>
                  </a:lnTo>
                  <a:lnTo>
                    <a:pt x="57836" y="509704"/>
                  </a:lnTo>
                  <a:lnTo>
                    <a:pt x="46021" y="519014"/>
                  </a:lnTo>
                  <a:lnTo>
                    <a:pt x="34147" y="529585"/>
                  </a:lnTo>
                  <a:lnTo>
                    <a:pt x="20055" y="544578"/>
                  </a:lnTo>
                  <a:lnTo>
                    <a:pt x="0" y="569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87151" y="1789844"/>
              <a:ext cx="176070" cy="234261"/>
            </a:xfrm>
            <a:custGeom>
              <a:avLst/>
              <a:gdLst/>
              <a:ahLst/>
              <a:cxnLst/>
              <a:rect l="0" t="0" r="0" b="0"/>
              <a:pathLst>
                <a:path w="176070" h="234261">
                  <a:moveTo>
                    <a:pt x="19128" y="10529"/>
                  </a:moveTo>
                  <a:lnTo>
                    <a:pt x="13394" y="19397"/>
                  </a:lnTo>
                  <a:lnTo>
                    <a:pt x="9110" y="28384"/>
                  </a:lnTo>
                  <a:lnTo>
                    <a:pt x="5905" y="38379"/>
                  </a:lnTo>
                  <a:lnTo>
                    <a:pt x="3543" y="49360"/>
                  </a:lnTo>
                  <a:lnTo>
                    <a:pt x="1847" y="61171"/>
                  </a:lnTo>
                  <a:lnTo>
                    <a:pt x="656" y="73625"/>
                  </a:lnTo>
                  <a:lnTo>
                    <a:pt x="0" y="86390"/>
                  </a:lnTo>
                  <a:lnTo>
                    <a:pt x="80" y="99023"/>
                  </a:lnTo>
                  <a:lnTo>
                    <a:pt x="947" y="111291"/>
                  </a:lnTo>
                  <a:lnTo>
                    <a:pt x="2510" y="123154"/>
                  </a:lnTo>
                  <a:lnTo>
                    <a:pt x="4631" y="134660"/>
                  </a:lnTo>
                  <a:lnTo>
                    <a:pt x="7172" y="145883"/>
                  </a:lnTo>
                  <a:lnTo>
                    <a:pt x="10184" y="156896"/>
                  </a:lnTo>
                  <a:lnTo>
                    <a:pt x="13884" y="167758"/>
                  </a:lnTo>
                  <a:lnTo>
                    <a:pt x="18336" y="178510"/>
                  </a:lnTo>
                  <a:lnTo>
                    <a:pt x="23460" y="189019"/>
                  </a:lnTo>
                  <a:lnTo>
                    <a:pt x="29125" y="199004"/>
                  </a:lnTo>
                  <a:lnTo>
                    <a:pt x="35210" y="208340"/>
                  </a:lnTo>
                  <a:lnTo>
                    <a:pt x="42092" y="216744"/>
                  </a:lnTo>
                  <a:lnTo>
                    <a:pt x="50608" y="223711"/>
                  </a:lnTo>
                  <a:lnTo>
                    <a:pt x="61069" y="229089"/>
                  </a:lnTo>
                  <a:lnTo>
                    <a:pt x="72841" y="232717"/>
                  </a:lnTo>
                  <a:lnTo>
                    <a:pt x="84667" y="234260"/>
                  </a:lnTo>
                  <a:lnTo>
                    <a:pt x="95802" y="233733"/>
                  </a:lnTo>
                  <a:lnTo>
                    <a:pt x="106037" y="231110"/>
                  </a:lnTo>
                  <a:lnTo>
                    <a:pt x="115438" y="226158"/>
                  </a:lnTo>
                  <a:lnTo>
                    <a:pt x="124164" y="218977"/>
                  </a:lnTo>
                  <a:lnTo>
                    <a:pt x="132379" y="209919"/>
                  </a:lnTo>
                  <a:lnTo>
                    <a:pt x="140224" y="199407"/>
                  </a:lnTo>
                  <a:lnTo>
                    <a:pt x="147799" y="187821"/>
                  </a:lnTo>
                  <a:lnTo>
                    <a:pt x="154856" y="175468"/>
                  </a:lnTo>
                  <a:lnTo>
                    <a:pt x="160838" y="162578"/>
                  </a:lnTo>
                  <a:lnTo>
                    <a:pt x="165525" y="149318"/>
                  </a:lnTo>
                  <a:lnTo>
                    <a:pt x="169010" y="135804"/>
                  </a:lnTo>
                  <a:lnTo>
                    <a:pt x="171515" y="122119"/>
                  </a:lnTo>
                  <a:lnTo>
                    <a:pt x="173274" y="108318"/>
                  </a:lnTo>
                  <a:lnTo>
                    <a:pt x="174491" y="94438"/>
                  </a:lnTo>
                  <a:lnTo>
                    <a:pt x="175325" y="80506"/>
                  </a:lnTo>
                  <a:lnTo>
                    <a:pt x="175887" y="66552"/>
                  </a:lnTo>
                  <a:lnTo>
                    <a:pt x="176069" y="53003"/>
                  </a:lnTo>
                  <a:lnTo>
                    <a:pt x="175468" y="39238"/>
                  </a:lnTo>
                  <a:lnTo>
                    <a:pt x="172914" y="22932"/>
                  </a:lnTo>
                  <a:lnTo>
                    <a:pt x="1665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22675" y="1431875"/>
              <a:ext cx="15232" cy="547483"/>
            </a:xfrm>
            <a:custGeom>
              <a:avLst/>
              <a:gdLst/>
              <a:ahLst/>
              <a:cxnLst/>
              <a:rect l="0" t="0" r="0" b="0"/>
              <a:pathLst>
                <a:path w="15232" h="547483">
                  <a:moveTo>
                    <a:pt x="15231" y="0"/>
                  </a:moveTo>
                  <a:lnTo>
                    <a:pt x="13790" y="8683"/>
                  </a:lnTo>
                  <a:lnTo>
                    <a:pt x="11875" y="21376"/>
                  </a:lnTo>
                  <a:lnTo>
                    <a:pt x="10053" y="36851"/>
                  </a:lnTo>
                  <a:lnTo>
                    <a:pt x="8553" y="54612"/>
                  </a:lnTo>
                  <a:lnTo>
                    <a:pt x="7410" y="73902"/>
                  </a:lnTo>
                  <a:lnTo>
                    <a:pt x="6577" y="93680"/>
                  </a:lnTo>
                  <a:lnTo>
                    <a:pt x="5986" y="113305"/>
                  </a:lnTo>
                  <a:lnTo>
                    <a:pt x="5575" y="132376"/>
                  </a:lnTo>
                  <a:lnTo>
                    <a:pt x="5292" y="150562"/>
                  </a:lnTo>
                  <a:lnTo>
                    <a:pt x="5099" y="167796"/>
                  </a:lnTo>
                  <a:lnTo>
                    <a:pt x="4969" y="184352"/>
                  </a:lnTo>
                  <a:lnTo>
                    <a:pt x="4881" y="200711"/>
                  </a:lnTo>
                  <a:lnTo>
                    <a:pt x="4822" y="217167"/>
                  </a:lnTo>
                  <a:lnTo>
                    <a:pt x="4782" y="233664"/>
                  </a:lnTo>
                  <a:lnTo>
                    <a:pt x="4756" y="249901"/>
                  </a:lnTo>
                  <a:lnTo>
                    <a:pt x="4738" y="265720"/>
                  </a:lnTo>
                  <a:lnTo>
                    <a:pt x="4727" y="281276"/>
                  </a:lnTo>
                  <a:lnTo>
                    <a:pt x="4719" y="296940"/>
                  </a:lnTo>
                  <a:lnTo>
                    <a:pt x="4709" y="312932"/>
                  </a:lnTo>
                  <a:lnTo>
                    <a:pt x="4532" y="329623"/>
                  </a:lnTo>
                  <a:lnTo>
                    <a:pt x="3881" y="347584"/>
                  </a:lnTo>
                  <a:lnTo>
                    <a:pt x="2636" y="367006"/>
                  </a:lnTo>
                  <a:lnTo>
                    <a:pt x="1155" y="387593"/>
                  </a:lnTo>
                  <a:lnTo>
                    <a:pt x="155" y="408782"/>
                  </a:lnTo>
                  <a:lnTo>
                    <a:pt x="0" y="430169"/>
                  </a:lnTo>
                  <a:lnTo>
                    <a:pt x="566" y="451230"/>
                  </a:lnTo>
                  <a:lnTo>
                    <a:pt x="1464" y="473632"/>
                  </a:lnTo>
                  <a:lnTo>
                    <a:pt x="2779" y="502691"/>
                  </a:lnTo>
                  <a:lnTo>
                    <a:pt x="4703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17401" y="1771564"/>
              <a:ext cx="225832" cy="232991"/>
            </a:xfrm>
            <a:custGeom>
              <a:avLst/>
              <a:gdLst/>
              <a:ahLst/>
              <a:cxnLst/>
              <a:rect l="0" t="0" r="0" b="0"/>
              <a:pathLst>
                <a:path w="225832" h="232991">
                  <a:moveTo>
                    <a:pt x="88961" y="102508"/>
                  </a:moveTo>
                  <a:lnTo>
                    <a:pt x="97695" y="99440"/>
                  </a:lnTo>
                  <a:lnTo>
                    <a:pt x="105402" y="95378"/>
                  </a:lnTo>
                  <a:lnTo>
                    <a:pt x="112799" y="89885"/>
                  </a:lnTo>
                  <a:lnTo>
                    <a:pt x="119887" y="83125"/>
                  </a:lnTo>
                  <a:lnTo>
                    <a:pt x="126418" y="75327"/>
                  </a:lnTo>
                  <a:lnTo>
                    <a:pt x="132281" y="66730"/>
                  </a:lnTo>
                  <a:lnTo>
                    <a:pt x="137200" y="57545"/>
                  </a:lnTo>
                  <a:lnTo>
                    <a:pt x="140673" y="47939"/>
                  </a:lnTo>
                  <a:lnTo>
                    <a:pt x="142554" y="38049"/>
                  </a:lnTo>
                  <a:lnTo>
                    <a:pt x="142679" y="28292"/>
                  </a:lnTo>
                  <a:lnTo>
                    <a:pt x="140718" y="19348"/>
                  </a:lnTo>
                  <a:lnTo>
                    <a:pt x="136698" y="11532"/>
                  </a:lnTo>
                  <a:lnTo>
                    <a:pt x="131085" y="5303"/>
                  </a:lnTo>
                  <a:lnTo>
                    <a:pt x="124571" y="1399"/>
                  </a:lnTo>
                  <a:lnTo>
                    <a:pt x="117636" y="0"/>
                  </a:lnTo>
                  <a:lnTo>
                    <a:pt x="110374" y="824"/>
                  </a:lnTo>
                  <a:lnTo>
                    <a:pt x="102594" y="3420"/>
                  </a:lnTo>
                  <a:lnTo>
                    <a:pt x="94218" y="7345"/>
                  </a:lnTo>
                  <a:lnTo>
                    <a:pt x="85458" y="12229"/>
                  </a:lnTo>
                  <a:lnTo>
                    <a:pt x="76724" y="17790"/>
                  </a:lnTo>
                  <a:lnTo>
                    <a:pt x="68254" y="23824"/>
                  </a:lnTo>
                  <a:lnTo>
                    <a:pt x="60108" y="30348"/>
                  </a:lnTo>
                  <a:lnTo>
                    <a:pt x="52257" y="37565"/>
                  </a:lnTo>
                  <a:lnTo>
                    <a:pt x="44643" y="45540"/>
                  </a:lnTo>
                  <a:lnTo>
                    <a:pt x="37208" y="54355"/>
                  </a:lnTo>
                  <a:lnTo>
                    <a:pt x="29902" y="64183"/>
                  </a:lnTo>
                  <a:lnTo>
                    <a:pt x="22696" y="75026"/>
                  </a:lnTo>
                  <a:lnTo>
                    <a:pt x="15890" y="86901"/>
                  </a:lnTo>
                  <a:lnTo>
                    <a:pt x="10078" y="99929"/>
                  </a:lnTo>
                  <a:lnTo>
                    <a:pt x="5509" y="114060"/>
                  </a:lnTo>
                  <a:lnTo>
                    <a:pt x="2273" y="128955"/>
                  </a:lnTo>
                  <a:lnTo>
                    <a:pt x="468" y="144099"/>
                  </a:lnTo>
                  <a:lnTo>
                    <a:pt x="0" y="159167"/>
                  </a:lnTo>
                  <a:lnTo>
                    <a:pt x="804" y="173877"/>
                  </a:lnTo>
                  <a:lnTo>
                    <a:pt x="2931" y="187908"/>
                  </a:lnTo>
                  <a:lnTo>
                    <a:pt x="6293" y="201141"/>
                  </a:lnTo>
                  <a:lnTo>
                    <a:pt x="11006" y="212992"/>
                  </a:lnTo>
                  <a:lnTo>
                    <a:pt x="17451" y="222369"/>
                  </a:lnTo>
                  <a:lnTo>
                    <a:pt x="25668" y="228887"/>
                  </a:lnTo>
                  <a:lnTo>
                    <a:pt x="35101" y="232466"/>
                  </a:lnTo>
                  <a:lnTo>
                    <a:pt x="44809" y="232990"/>
                  </a:lnTo>
                  <a:lnTo>
                    <a:pt x="54223" y="230712"/>
                  </a:lnTo>
                  <a:lnTo>
                    <a:pt x="63151" y="226136"/>
                  </a:lnTo>
                  <a:lnTo>
                    <a:pt x="71600" y="219801"/>
                  </a:lnTo>
                  <a:lnTo>
                    <a:pt x="79651" y="212175"/>
                  </a:lnTo>
                  <a:lnTo>
                    <a:pt x="87396" y="203467"/>
                  </a:lnTo>
                  <a:lnTo>
                    <a:pt x="94918" y="193647"/>
                  </a:lnTo>
                  <a:lnTo>
                    <a:pt x="102277" y="182783"/>
                  </a:lnTo>
                  <a:lnTo>
                    <a:pt x="109358" y="171047"/>
                  </a:lnTo>
                  <a:lnTo>
                    <a:pt x="115887" y="158638"/>
                  </a:lnTo>
                  <a:lnTo>
                    <a:pt x="121760" y="145736"/>
                  </a:lnTo>
                  <a:lnTo>
                    <a:pt x="127025" y="132649"/>
                  </a:lnTo>
                  <a:lnTo>
                    <a:pt x="131796" y="119789"/>
                  </a:lnTo>
                  <a:lnTo>
                    <a:pt x="136198" y="107431"/>
                  </a:lnTo>
                  <a:lnTo>
                    <a:pt x="140544" y="97998"/>
                  </a:lnTo>
                  <a:lnTo>
                    <a:pt x="144569" y="94891"/>
                  </a:lnTo>
                  <a:lnTo>
                    <a:pt x="147424" y="97860"/>
                  </a:lnTo>
                  <a:lnTo>
                    <a:pt x="149226" y="105419"/>
                  </a:lnTo>
                  <a:lnTo>
                    <a:pt x="150496" y="115872"/>
                  </a:lnTo>
                  <a:lnTo>
                    <a:pt x="151815" y="127584"/>
                  </a:lnTo>
                  <a:lnTo>
                    <a:pt x="153487" y="139577"/>
                  </a:lnTo>
                  <a:lnTo>
                    <a:pt x="155745" y="151263"/>
                  </a:lnTo>
                  <a:lnTo>
                    <a:pt x="158854" y="162207"/>
                  </a:lnTo>
                  <a:lnTo>
                    <a:pt x="162878" y="172270"/>
                  </a:lnTo>
                  <a:lnTo>
                    <a:pt x="168036" y="181202"/>
                  </a:lnTo>
                  <a:lnTo>
                    <a:pt x="174778" y="188541"/>
                  </a:lnTo>
                  <a:lnTo>
                    <a:pt x="183185" y="194183"/>
                  </a:lnTo>
                  <a:lnTo>
                    <a:pt x="192447" y="198141"/>
                  </a:lnTo>
                  <a:lnTo>
                    <a:pt x="201948" y="200657"/>
                  </a:lnTo>
                  <a:lnTo>
                    <a:pt x="212526" y="200836"/>
                  </a:lnTo>
                  <a:lnTo>
                    <a:pt x="225831" y="197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59682" y="1737202"/>
              <a:ext cx="183593" cy="230238"/>
            </a:xfrm>
            <a:custGeom>
              <a:avLst/>
              <a:gdLst/>
              <a:ahLst/>
              <a:cxnLst/>
              <a:rect l="0" t="0" r="0" b="0"/>
              <a:pathLst>
                <a:path w="183593" h="230238">
                  <a:moveTo>
                    <a:pt x="4608" y="84228"/>
                  </a:moveTo>
                  <a:lnTo>
                    <a:pt x="1808" y="93096"/>
                  </a:lnTo>
                  <a:lnTo>
                    <a:pt x="306" y="102083"/>
                  </a:lnTo>
                  <a:lnTo>
                    <a:pt x="0" y="112078"/>
                  </a:lnTo>
                  <a:lnTo>
                    <a:pt x="678" y="123059"/>
                  </a:lnTo>
                  <a:lnTo>
                    <a:pt x="2146" y="134870"/>
                  </a:lnTo>
                  <a:lnTo>
                    <a:pt x="4215" y="147324"/>
                  </a:lnTo>
                  <a:lnTo>
                    <a:pt x="6725" y="160089"/>
                  </a:lnTo>
                  <a:lnTo>
                    <a:pt x="9548" y="172721"/>
                  </a:lnTo>
                  <a:lnTo>
                    <a:pt x="12590" y="184990"/>
                  </a:lnTo>
                  <a:lnTo>
                    <a:pt x="15783" y="196853"/>
                  </a:lnTo>
                  <a:lnTo>
                    <a:pt x="19079" y="208358"/>
                  </a:lnTo>
                  <a:lnTo>
                    <a:pt x="22420" y="219508"/>
                  </a:lnTo>
                  <a:lnTo>
                    <a:pt x="24917" y="227822"/>
                  </a:lnTo>
                  <a:lnTo>
                    <a:pt x="25514" y="230237"/>
                  </a:lnTo>
                  <a:lnTo>
                    <a:pt x="24606" y="227908"/>
                  </a:lnTo>
                  <a:lnTo>
                    <a:pt x="22732" y="222344"/>
                  </a:lnTo>
                  <a:lnTo>
                    <a:pt x="20258" y="214402"/>
                  </a:lnTo>
                  <a:lnTo>
                    <a:pt x="17414" y="204672"/>
                  </a:lnTo>
                  <a:lnTo>
                    <a:pt x="14504" y="193466"/>
                  </a:lnTo>
                  <a:lnTo>
                    <a:pt x="11920" y="180848"/>
                  </a:lnTo>
                  <a:lnTo>
                    <a:pt x="9844" y="166973"/>
                  </a:lnTo>
                  <a:lnTo>
                    <a:pt x="8279" y="152240"/>
                  </a:lnTo>
                  <a:lnTo>
                    <a:pt x="7144" y="137199"/>
                  </a:lnTo>
                  <a:lnTo>
                    <a:pt x="6352" y="122202"/>
                  </a:lnTo>
                  <a:lnTo>
                    <a:pt x="6141" y="107708"/>
                  </a:lnTo>
                  <a:lnTo>
                    <a:pt x="7056" y="94354"/>
                  </a:lnTo>
                  <a:lnTo>
                    <a:pt x="9302" y="82375"/>
                  </a:lnTo>
                  <a:lnTo>
                    <a:pt x="12776" y="71671"/>
                  </a:lnTo>
                  <a:lnTo>
                    <a:pt x="17251" y="62005"/>
                  </a:lnTo>
                  <a:lnTo>
                    <a:pt x="22492" y="53131"/>
                  </a:lnTo>
                  <a:lnTo>
                    <a:pt x="28620" y="44999"/>
                  </a:lnTo>
                  <a:lnTo>
                    <a:pt x="36091" y="37748"/>
                  </a:lnTo>
                  <a:lnTo>
                    <a:pt x="45037" y="31384"/>
                  </a:lnTo>
                  <a:lnTo>
                    <a:pt x="55146" y="25786"/>
                  </a:lnTo>
                  <a:lnTo>
                    <a:pt x="65848" y="20791"/>
                  </a:lnTo>
                  <a:lnTo>
                    <a:pt x="76754" y="16250"/>
                  </a:lnTo>
                  <a:lnTo>
                    <a:pt x="87839" y="12200"/>
                  </a:lnTo>
                  <a:lnTo>
                    <a:pt x="99340" y="8851"/>
                  </a:lnTo>
                  <a:lnTo>
                    <a:pt x="111363" y="6265"/>
                  </a:lnTo>
                  <a:lnTo>
                    <a:pt x="123658" y="4354"/>
                  </a:lnTo>
                  <a:lnTo>
                    <a:pt x="137113" y="2781"/>
                  </a:lnTo>
                  <a:lnTo>
                    <a:pt x="155148" y="1409"/>
                  </a:lnTo>
                  <a:lnTo>
                    <a:pt x="1835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11772" y="1410818"/>
              <a:ext cx="357970" cy="689448"/>
            </a:xfrm>
            <a:custGeom>
              <a:avLst/>
              <a:gdLst/>
              <a:ahLst/>
              <a:cxnLst/>
              <a:rect l="0" t="0" r="0" b="0"/>
              <a:pathLst>
                <a:path w="357970" h="689448">
                  <a:moveTo>
                    <a:pt x="0" y="84228"/>
                  </a:moveTo>
                  <a:lnTo>
                    <a:pt x="2934" y="96097"/>
                  </a:lnTo>
                  <a:lnTo>
                    <a:pt x="5716" y="108507"/>
                  </a:lnTo>
                  <a:lnTo>
                    <a:pt x="8615" y="122685"/>
                  </a:lnTo>
                  <a:lnTo>
                    <a:pt x="11656" y="138047"/>
                  </a:lnTo>
                  <a:lnTo>
                    <a:pt x="14821" y="153395"/>
                  </a:lnTo>
                  <a:lnTo>
                    <a:pt x="18085" y="168028"/>
                  </a:lnTo>
                  <a:lnTo>
                    <a:pt x="21422" y="181924"/>
                  </a:lnTo>
                  <a:lnTo>
                    <a:pt x="24814" y="195462"/>
                  </a:lnTo>
                  <a:lnTo>
                    <a:pt x="28243" y="208933"/>
                  </a:lnTo>
                  <a:lnTo>
                    <a:pt x="31698" y="222471"/>
                  </a:lnTo>
                  <a:lnTo>
                    <a:pt x="35171" y="236113"/>
                  </a:lnTo>
                  <a:lnTo>
                    <a:pt x="38655" y="249856"/>
                  </a:lnTo>
                  <a:lnTo>
                    <a:pt x="42148" y="263681"/>
                  </a:lnTo>
                  <a:lnTo>
                    <a:pt x="45646" y="277571"/>
                  </a:lnTo>
                  <a:lnTo>
                    <a:pt x="49144" y="291505"/>
                  </a:lnTo>
                  <a:lnTo>
                    <a:pt x="52475" y="305473"/>
                  </a:lnTo>
                  <a:lnTo>
                    <a:pt x="55334" y="319463"/>
                  </a:lnTo>
                  <a:lnTo>
                    <a:pt x="57592" y="333469"/>
                  </a:lnTo>
                  <a:lnTo>
                    <a:pt x="59447" y="347485"/>
                  </a:lnTo>
                  <a:lnTo>
                    <a:pt x="61307" y="361508"/>
                  </a:lnTo>
                  <a:lnTo>
                    <a:pt x="63413" y="375536"/>
                  </a:lnTo>
                  <a:lnTo>
                    <a:pt x="65829" y="389568"/>
                  </a:lnTo>
                  <a:lnTo>
                    <a:pt x="68531" y="403601"/>
                  </a:lnTo>
                  <a:lnTo>
                    <a:pt x="71462" y="417637"/>
                  </a:lnTo>
                  <a:lnTo>
                    <a:pt x="74566" y="431673"/>
                  </a:lnTo>
                  <a:lnTo>
                    <a:pt x="77796" y="445709"/>
                  </a:lnTo>
                  <a:lnTo>
                    <a:pt x="81115" y="459747"/>
                  </a:lnTo>
                  <a:lnTo>
                    <a:pt x="84495" y="473784"/>
                  </a:lnTo>
                  <a:lnTo>
                    <a:pt x="87916" y="487822"/>
                  </a:lnTo>
                  <a:lnTo>
                    <a:pt x="91367" y="501859"/>
                  </a:lnTo>
                  <a:lnTo>
                    <a:pt x="94836" y="515897"/>
                  </a:lnTo>
                  <a:lnTo>
                    <a:pt x="98320" y="529935"/>
                  </a:lnTo>
                  <a:lnTo>
                    <a:pt x="101811" y="543977"/>
                  </a:lnTo>
                  <a:lnTo>
                    <a:pt x="105309" y="558188"/>
                  </a:lnTo>
                  <a:lnTo>
                    <a:pt x="108811" y="572874"/>
                  </a:lnTo>
                  <a:lnTo>
                    <a:pt x="112315" y="588161"/>
                  </a:lnTo>
                  <a:lnTo>
                    <a:pt x="115821" y="603852"/>
                  </a:lnTo>
                  <a:lnTo>
                    <a:pt x="119328" y="619538"/>
                  </a:lnTo>
                  <a:lnTo>
                    <a:pt x="122840" y="634970"/>
                  </a:lnTo>
                  <a:lnTo>
                    <a:pt x="126522" y="649755"/>
                  </a:lnTo>
                  <a:lnTo>
                    <a:pt x="130679" y="663304"/>
                  </a:lnTo>
                  <a:lnTo>
                    <a:pt x="135455" y="675384"/>
                  </a:lnTo>
                  <a:lnTo>
                    <a:pt x="141281" y="685029"/>
                  </a:lnTo>
                  <a:lnTo>
                    <a:pt x="148381" y="689447"/>
                  </a:lnTo>
                  <a:lnTo>
                    <a:pt x="155496" y="687593"/>
                  </a:lnTo>
                  <a:lnTo>
                    <a:pt x="161493" y="681610"/>
                  </a:lnTo>
                  <a:lnTo>
                    <a:pt x="166478" y="672673"/>
                  </a:lnTo>
                  <a:lnTo>
                    <a:pt x="170823" y="661034"/>
                  </a:lnTo>
                  <a:lnTo>
                    <a:pt x="174803" y="647005"/>
                  </a:lnTo>
                  <a:lnTo>
                    <a:pt x="178582" y="631523"/>
                  </a:lnTo>
                  <a:lnTo>
                    <a:pt x="182248" y="615973"/>
                  </a:lnTo>
                  <a:lnTo>
                    <a:pt x="185851" y="601127"/>
                  </a:lnTo>
                  <a:lnTo>
                    <a:pt x="189417" y="586548"/>
                  </a:lnTo>
                  <a:lnTo>
                    <a:pt x="192961" y="570940"/>
                  </a:lnTo>
                  <a:lnTo>
                    <a:pt x="196492" y="553635"/>
                  </a:lnTo>
                  <a:lnTo>
                    <a:pt x="200016" y="535248"/>
                  </a:lnTo>
                  <a:lnTo>
                    <a:pt x="203534" y="517264"/>
                  </a:lnTo>
                  <a:lnTo>
                    <a:pt x="207049" y="500531"/>
                  </a:lnTo>
                  <a:lnTo>
                    <a:pt x="210562" y="485057"/>
                  </a:lnTo>
                  <a:lnTo>
                    <a:pt x="214075" y="470378"/>
                  </a:lnTo>
                  <a:lnTo>
                    <a:pt x="217586" y="456102"/>
                  </a:lnTo>
                  <a:lnTo>
                    <a:pt x="221097" y="442006"/>
                  </a:lnTo>
                  <a:lnTo>
                    <a:pt x="224607" y="427981"/>
                  </a:lnTo>
                  <a:lnTo>
                    <a:pt x="228117" y="413977"/>
                  </a:lnTo>
                  <a:lnTo>
                    <a:pt x="231626" y="399975"/>
                  </a:lnTo>
                  <a:lnTo>
                    <a:pt x="235136" y="385967"/>
                  </a:lnTo>
                  <a:lnTo>
                    <a:pt x="238645" y="371952"/>
                  </a:lnTo>
                  <a:lnTo>
                    <a:pt x="242155" y="357931"/>
                  </a:lnTo>
                  <a:lnTo>
                    <a:pt x="245664" y="343905"/>
                  </a:lnTo>
                  <a:lnTo>
                    <a:pt x="249174" y="329875"/>
                  </a:lnTo>
                  <a:lnTo>
                    <a:pt x="252684" y="315843"/>
                  </a:lnTo>
                  <a:lnTo>
                    <a:pt x="256194" y="301809"/>
                  </a:lnTo>
                  <a:lnTo>
                    <a:pt x="259708" y="287774"/>
                  </a:lnTo>
                  <a:lnTo>
                    <a:pt x="263391" y="273738"/>
                  </a:lnTo>
                  <a:lnTo>
                    <a:pt x="267548" y="259701"/>
                  </a:lnTo>
                  <a:lnTo>
                    <a:pt x="272306" y="245668"/>
                  </a:lnTo>
                  <a:lnTo>
                    <a:pt x="277468" y="231803"/>
                  </a:lnTo>
                  <a:lnTo>
                    <a:pt x="282625" y="218414"/>
                  </a:lnTo>
                  <a:lnTo>
                    <a:pt x="287538" y="205630"/>
                  </a:lnTo>
                  <a:lnTo>
                    <a:pt x="292140" y="193417"/>
                  </a:lnTo>
                  <a:lnTo>
                    <a:pt x="296458" y="181676"/>
                  </a:lnTo>
                  <a:lnTo>
                    <a:pt x="300545" y="170294"/>
                  </a:lnTo>
                  <a:lnTo>
                    <a:pt x="304460" y="159174"/>
                  </a:lnTo>
                  <a:lnTo>
                    <a:pt x="308249" y="148241"/>
                  </a:lnTo>
                  <a:lnTo>
                    <a:pt x="311949" y="137437"/>
                  </a:lnTo>
                  <a:lnTo>
                    <a:pt x="315589" y="126722"/>
                  </a:lnTo>
                  <a:lnTo>
                    <a:pt x="319186" y="116068"/>
                  </a:lnTo>
                  <a:lnTo>
                    <a:pt x="322759" y="105451"/>
                  </a:lnTo>
                  <a:lnTo>
                    <a:pt x="326481" y="94693"/>
                  </a:lnTo>
                  <a:lnTo>
                    <a:pt x="330665" y="83479"/>
                  </a:lnTo>
                  <a:lnTo>
                    <a:pt x="335437" y="71681"/>
                  </a:lnTo>
                  <a:lnTo>
                    <a:pt x="340458" y="59552"/>
                  </a:lnTo>
                  <a:lnTo>
                    <a:pt x="345519" y="46235"/>
                  </a:lnTo>
                  <a:lnTo>
                    <a:pt x="351065" y="28320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80270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89306" y="1769140"/>
              <a:ext cx="354177" cy="321656"/>
            </a:xfrm>
            <a:custGeom>
              <a:avLst/>
              <a:gdLst/>
              <a:ahLst/>
              <a:cxnLst/>
              <a:rect l="0" t="0" r="0" b="0"/>
              <a:pathLst>
                <a:path w="354177" h="321656">
                  <a:moveTo>
                    <a:pt x="6735" y="136518"/>
                  </a:moveTo>
                  <a:lnTo>
                    <a:pt x="15537" y="133584"/>
                  </a:lnTo>
                  <a:lnTo>
                    <a:pt x="23883" y="130801"/>
                  </a:lnTo>
                  <a:lnTo>
                    <a:pt x="32577" y="127897"/>
                  </a:lnTo>
                  <a:lnTo>
                    <a:pt x="41525" y="124684"/>
                  </a:lnTo>
                  <a:lnTo>
                    <a:pt x="50372" y="120871"/>
                  </a:lnTo>
                  <a:lnTo>
                    <a:pt x="58916" y="116349"/>
                  </a:lnTo>
                  <a:lnTo>
                    <a:pt x="67277" y="111013"/>
                  </a:lnTo>
                  <a:lnTo>
                    <a:pt x="75803" y="104677"/>
                  </a:lnTo>
                  <a:lnTo>
                    <a:pt x="84682" y="97339"/>
                  </a:lnTo>
                  <a:lnTo>
                    <a:pt x="93780" y="89140"/>
                  </a:lnTo>
                  <a:lnTo>
                    <a:pt x="102742" y="80266"/>
                  </a:lnTo>
                  <a:lnTo>
                    <a:pt x="111351" y="70887"/>
                  </a:lnTo>
                  <a:lnTo>
                    <a:pt x="119080" y="60980"/>
                  </a:lnTo>
                  <a:lnTo>
                    <a:pt x="125054" y="50345"/>
                  </a:lnTo>
                  <a:lnTo>
                    <a:pt x="128939" y="38949"/>
                  </a:lnTo>
                  <a:lnTo>
                    <a:pt x="130409" y="27534"/>
                  </a:lnTo>
                  <a:lnTo>
                    <a:pt x="128902" y="17468"/>
                  </a:lnTo>
                  <a:lnTo>
                    <a:pt x="124407" y="9418"/>
                  </a:lnTo>
                  <a:lnTo>
                    <a:pt x="117510" y="3694"/>
                  </a:lnTo>
                  <a:lnTo>
                    <a:pt x="109070" y="594"/>
                  </a:lnTo>
                  <a:lnTo>
                    <a:pt x="99741" y="0"/>
                  </a:lnTo>
                  <a:lnTo>
                    <a:pt x="90077" y="1667"/>
                  </a:lnTo>
                  <a:lnTo>
                    <a:pt x="80604" y="5429"/>
                  </a:lnTo>
                  <a:lnTo>
                    <a:pt x="71574" y="10991"/>
                  </a:lnTo>
                  <a:lnTo>
                    <a:pt x="63020" y="18145"/>
                  </a:lnTo>
                  <a:lnTo>
                    <a:pt x="54883" y="26839"/>
                  </a:lnTo>
                  <a:lnTo>
                    <a:pt x="47074" y="36907"/>
                  </a:lnTo>
                  <a:lnTo>
                    <a:pt x="39674" y="48090"/>
                  </a:lnTo>
                  <a:lnTo>
                    <a:pt x="32923" y="60121"/>
                  </a:lnTo>
                  <a:lnTo>
                    <a:pt x="26897" y="72769"/>
                  </a:lnTo>
                  <a:lnTo>
                    <a:pt x="21528" y="85855"/>
                  </a:lnTo>
                  <a:lnTo>
                    <a:pt x="16687" y="99245"/>
                  </a:lnTo>
                  <a:lnTo>
                    <a:pt x="12249" y="112845"/>
                  </a:lnTo>
                  <a:lnTo>
                    <a:pt x="8267" y="126588"/>
                  </a:lnTo>
                  <a:lnTo>
                    <a:pt x="4966" y="140428"/>
                  </a:lnTo>
                  <a:lnTo>
                    <a:pt x="2414" y="154333"/>
                  </a:lnTo>
                  <a:lnTo>
                    <a:pt x="701" y="168282"/>
                  </a:lnTo>
                  <a:lnTo>
                    <a:pt x="0" y="182260"/>
                  </a:lnTo>
                  <a:lnTo>
                    <a:pt x="313" y="196254"/>
                  </a:lnTo>
                  <a:lnTo>
                    <a:pt x="1659" y="210093"/>
                  </a:lnTo>
                  <a:lnTo>
                    <a:pt x="4157" y="223465"/>
                  </a:lnTo>
                  <a:lnTo>
                    <a:pt x="7764" y="236238"/>
                  </a:lnTo>
                  <a:lnTo>
                    <a:pt x="12303" y="248442"/>
                  </a:lnTo>
                  <a:lnTo>
                    <a:pt x="17567" y="260179"/>
                  </a:lnTo>
                  <a:lnTo>
                    <a:pt x="23373" y="271543"/>
                  </a:lnTo>
                  <a:lnTo>
                    <a:pt x="29898" y="282142"/>
                  </a:lnTo>
                  <a:lnTo>
                    <a:pt x="37642" y="291129"/>
                  </a:lnTo>
                  <a:lnTo>
                    <a:pt x="46771" y="298163"/>
                  </a:lnTo>
                  <a:lnTo>
                    <a:pt x="56835" y="303055"/>
                  </a:lnTo>
                  <a:lnTo>
                    <a:pt x="66975" y="305522"/>
                  </a:lnTo>
                  <a:lnTo>
                    <a:pt x="76681" y="305660"/>
                  </a:lnTo>
                  <a:lnTo>
                    <a:pt x="85807" y="303839"/>
                  </a:lnTo>
                  <a:lnTo>
                    <a:pt x="94390" y="300499"/>
                  </a:lnTo>
                  <a:lnTo>
                    <a:pt x="102529" y="296029"/>
                  </a:lnTo>
                  <a:lnTo>
                    <a:pt x="110334" y="290422"/>
                  </a:lnTo>
                  <a:lnTo>
                    <a:pt x="117897" y="283304"/>
                  </a:lnTo>
                  <a:lnTo>
                    <a:pt x="125283" y="274595"/>
                  </a:lnTo>
                  <a:lnTo>
                    <a:pt x="132381" y="264644"/>
                  </a:lnTo>
                  <a:lnTo>
                    <a:pt x="138922" y="254048"/>
                  </a:lnTo>
                  <a:lnTo>
                    <a:pt x="144807" y="243240"/>
                  </a:lnTo>
                  <a:lnTo>
                    <a:pt x="150276" y="233246"/>
                  </a:lnTo>
                  <a:lnTo>
                    <a:pt x="156584" y="225930"/>
                  </a:lnTo>
                  <a:lnTo>
                    <a:pt x="164053" y="222745"/>
                  </a:lnTo>
                  <a:lnTo>
                    <a:pt x="171002" y="224260"/>
                  </a:lnTo>
                  <a:lnTo>
                    <a:pt x="177005" y="230015"/>
                  </a:lnTo>
                  <a:lnTo>
                    <a:pt x="182057" y="239154"/>
                  </a:lnTo>
                  <a:lnTo>
                    <a:pt x="186075" y="250827"/>
                  </a:lnTo>
                  <a:lnTo>
                    <a:pt x="189110" y="264316"/>
                  </a:lnTo>
                  <a:lnTo>
                    <a:pt x="191484" y="278753"/>
                  </a:lnTo>
                  <a:lnTo>
                    <a:pt x="193691" y="293128"/>
                  </a:lnTo>
                  <a:lnTo>
                    <a:pt x="196032" y="306838"/>
                  </a:lnTo>
                  <a:lnTo>
                    <a:pt x="198720" y="317426"/>
                  </a:lnTo>
                  <a:lnTo>
                    <a:pt x="201257" y="321655"/>
                  </a:lnTo>
                  <a:lnTo>
                    <a:pt x="202589" y="319974"/>
                  </a:lnTo>
                  <a:lnTo>
                    <a:pt x="202606" y="314048"/>
                  </a:lnTo>
                  <a:lnTo>
                    <a:pt x="201735" y="305136"/>
                  </a:lnTo>
                  <a:lnTo>
                    <a:pt x="200568" y="293917"/>
                  </a:lnTo>
                  <a:lnTo>
                    <a:pt x="199470" y="280911"/>
                  </a:lnTo>
                  <a:lnTo>
                    <a:pt x="198739" y="266892"/>
                  </a:lnTo>
                  <a:lnTo>
                    <a:pt x="198699" y="252845"/>
                  </a:lnTo>
                  <a:lnTo>
                    <a:pt x="199456" y="239314"/>
                  </a:lnTo>
                  <a:lnTo>
                    <a:pt x="201100" y="226444"/>
                  </a:lnTo>
                  <a:lnTo>
                    <a:pt x="203798" y="214183"/>
                  </a:lnTo>
                  <a:lnTo>
                    <a:pt x="207543" y="202420"/>
                  </a:lnTo>
                  <a:lnTo>
                    <a:pt x="212344" y="191196"/>
                  </a:lnTo>
                  <a:lnTo>
                    <a:pt x="218315" y="180716"/>
                  </a:lnTo>
                  <a:lnTo>
                    <a:pt x="225410" y="171041"/>
                  </a:lnTo>
                  <a:lnTo>
                    <a:pt x="233615" y="162405"/>
                  </a:lnTo>
                  <a:lnTo>
                    <a:pt x="243023" y="155282"/>
                  </a:lnTo>
                  <a:lnTo>
                    <a:pt x="253572" y="149784"/>
                  </a:lnTo>
                  <a:lnTo>
                    <a:pt x="264909" y="145567"/>
                  </a:lnTo>
                  <a:lnTo>
                    <a:pt x="276511" y="142031"/>
                  </a:lnTo>
                  <a:lnTo>
                    <a:pt x="288047" y="138767"/>
                  </a:lnTo>
                  <a:lnTo>
                    <a:pt x="299329" y="135911"/>
                  </a:lnTo>
                  <a:lnTo>
                    <a:pt x="311529" y="133879"/>
                  </a:lnTo>
                  <a:lnTo>
                    <a:pt x="327950" y="133605"/>
                  </a:lnTo>
                  <a:lnTo>
                    <a:pt x="354176" y="136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85720" y="1621388"/>
              <a:ext cx="237420" cy="526426"/>
            </a:xfrm>
            <a:custGeom>
              <a:avLst/>
              <a:gdLst/>
              <a:ahLst/>
              <a:cxnLst/>
              <a:rect l="0" t="0" r="0" b="0"/>
              <a:pathLst>
                <a:path w="237420" h="526426">
                  <a:moveTo>
                    <a:pt x="10404" y="0"/>
                  </a:moveTo>
                  <a:lnTo>
                    <a:pt x="7537" y="9002"/>
                  </a:lnTo>
                  <a:lnTo>
                    <a:pt x="5395" y="19270"/>
                  </a:lnTo>
                  <a:lnTo>
                    <a:pt x="3792" y="31863"/>
                  </a:lnTo>
                  <a:lnTo>
                    <a:pt x="2611" y="46736"/>
                  </a:lnTo>
                  <a:lnTo>
                    <a:pt x="1762" y="63828"/>
                  </a:lnTo>
                  <a:lnTo>
                    <a:pt x="1165" y="82859"/>
                  </a:lnTo>
                  <a:lnTo>
                    <a:pt x="750" y="102951"/>
                  </a:lnTo>
                  <a:lnTo>
                    <a:pt x="467" y="122798"/>
                  </a:lnTo>
                  <a:lnTo>
                    <a:pt x="274" y="141687"/>
                  </a:lnTo>
                  <a:lnTo>
                    <a:pt x="142" y="159465"/>
                  </a:lnTo>
                  <a:lnTo>
                    <a:pt x="54" y="176250"/>
                  </a:lnTo>
                  <a:lnTo>
                    <a:pt x="0" y="192247"/>
                  </a:lnTo>
                  <a:lnTo>
                    <a:pt x="133" y="207653"/>
                  </a:lnTo>
                  <a:lnTo>
                    <a:pt x="754" y="222633"/>
                  </a:lnTo>
                  <a:lnTo>
                    <a:pt x="1990" y="237328"/>
                  </a:lnTo>
                  <a:lnTo>
                    <a:pt x="3804" y="252322"/>
                  </a:lnTo>
                  <a:lnTo>
                    <a:pt x="6093" y="268599"/>
                  </a:lnTo>
                  <a:lnTo>
                    <a:pt x="8739" y="286581"/>
                  </a:lnTo>
                  <a:lnTo>
                    <a:pt x="11481" y="305711"/>
                  </a:lnTo>
                  <a:lnTo>
                    <a:pt x="13935" y="324782"/>
                  </a:lnTo>
                  <a:lnTo>
                    <a:pt x="15919" y="343084"/>
                  </a:lnTo>
                  <a:lnTo>
                    <a:pt x="17588" y="360267"/>
                  </a:lnTo>
                  <a:lnTo>
                    <a:pt x="19324" y="376107"/>
                  </a:lnTo>
                  <a:lnTo>
                    <a:pt x="21341" y="390653"/>
                  </a:lnTo>
                  <a:lnTo>
                    <a:pt x="23528" y="404438"/>
                  </a:lnTo>
                  <a:lnTo>
                    <a:pt x="25543" y="418323"/>
                  </a:lnTo>
                  <a:lnTo>
                    <a:pt x="27201" y="432785"/>
                  </a:lnTo>
                  <a:lnTo>
                    <a:pt x="28635" y="447776"/>
                  </a:lnTo>
                  <a:lnTo>
                    <a:pt x="30205" y="462919"/>
                  </a:lnTo>
                  <a:lnTo>
                    <a:pt x="32090" y="477860"/>
                  </a:lnTo>
                  <a:lnTo>
                    <a:pt x="33529" y="488964"/>
                  </a:lnTo>
                  <a:lnTo>
                    <a:pt x="33754" y="491756"/>
                  </a:lnTo>
                  <a:lnTo>
                    <a:pt x="33431" y="487569"/>
                  </a:lnTo>
                  <a:lnTo>
                    <a:pt x="33157" y="478827"/>
                  </a:lnTo>
                  <a:lnTo>
                    <a:pt x="33401" y="467512"/>
                  </a:lnTo>
                  <a:lnTo>
                    <a:pt x="34333" y="454848"/>
                  </a:lnTo>
                  <a:lnTo>
                    <a:pt x="35919" y="441498"/>
                  </a:lnTo>
                  <a:lnTo>
                    <a:pt x="38043" y="427805"/>
                  </a:lnTo>
                  <a:lnTo>
                    <a:pt x="40577" y="413945"/>
                  </a:lnTo>
                  <a:lnTo>
                    <a:pt x="43412" y="400167"/>
                  </a:lnTo>
                  <a:lnTo>
                    <a:pt x="46459" y="386822"/>
                  </a:lnTo>
                  <a:lnTo>
                    <a:pt x="49659" y="374065"/>
                  </a:lnTo>
                  <a:lnTo>
                    <a:pt x="53129" y="362037"/>
                  </a:lnTo>
                  <a:lnTo>
                    <a:pt x="57145" y="350950"/>
                  </a:lnTo>
                  <a:lnTo>
                    <a:pt x="61815" y="340829"/>
                  </a:lnTo>
                  <a:lnTo>
                    <a:pt x="67259" y="331710"/>
                  </a:lnTo>
                  <a:lnTo>
                    <a:pt x="73670" y="323722"/>
                  </a:lnTo>
                  <a:lnTo>
                    <a:pt x="81060" y="316837"/>
                  </a:lnTo>
                  <a:lnTo>
                    <a:pt x="89294" y="311212"/>
                  </a:lnTo>
                  <a:lnTo>
                    <a:pt x="98191" y="307256"/>
                  </a:lnTo>
                  <a:lnTo>
                    <a:pt x="107583" y="305045"/>
                  </a:lnTo>
                  <a:lnTo>
                    <a:pt x="117329" y="304525"/>
                  </a:lnTo>
                  <a:lnTo>
                    <a:pt x="127323" y="305689"/>
                  </a:lnTo>
                  <a:lnTo>
                    <a:pt x="137489" y="308364"/>
                  </a:lnTo>
                  <a:lnTo>
                    <a:pt x="147772" y="312430"/>
                  </a:lnTo>
                  <a:lnTo>
                    <a:pt x="158136" y="317900"/>
                  </a:lnTo>
                  <a:lnTo>
                    <a:pt x="168549" y="324646"/>
                  </a:lnTo>
                  <a:lnTo>
                    <a:pt x="178831" y="332276"/>
                  </a:lnTo>
                  <a:lnTo>
                    <a:pt x="188661" y="340235"/>
                  </a:lnTo>
                  <a:lnTo>
                    <a:pt x="197899" y="348187"/>
                  </a:lnTo>
                  <a:lnTo>
                    <a:pt x="206408" y="356321"/>
                  </a:lnTo>
                  <a:lnTo>
                    <a:pt x="213977" y="365228"/>
                  </a:lnTo>
                  <a:lnTo>
                    <a:pt x="220582" y="375186"/>
                  </a:lnTo>
                  <a:lnTo>
                    <a:pt x="226187" y="386164"/>
                  </a:lnTo>
                  <a:lnTo>
                    <a:pt x="230662" y="397991"/>
                  </a:lnTo>
                  <a:lnTo>
                    <a:pt x="234039" y="410465"/>
                  </a:lnTo>
                  <a:lnTo>
                    <a:pt x="236325" y="423248"/>
                  </a:lnTo>
                  <a:lnTo>
                    <a:pt x="237419" y="435896"/>
                  </a:lnTo>
                  <a:lnTo>
                    <a:pt x="237370" y="448171"/>
                  </a:lnTo>
                  <a:lnTo>
                    <a:pt x="236032" y="459870"/>
                  </a:lnTo>
                  <a:lnTo>
                    <a:pt x="233007" y="470733"/>
                  </a:lnTo>
                  <a:lnTo>
                    <a:pt x="228225" y="480702"/>
                  </a:lnTo>
                  <a:lnTo>
                    <a:pt x="221742" y="489720"/>
                  </a:lnTo>
                  <a:lnTo>
                    <a:pt x="213572" y="497639"/>
                  </a:lnTo>
                  <a:lnTo>
                    <a:pt x="203890" y="504483"/>
                  </a:lnTo>
                  <a:lnTo>
                    <a:pt x="192982" y="510250"/>
                  </a:lnTo>
                  <a:lnTo>
                    <a:pt x="181145" y="514834"/>
                  </a:lnTo>
                  <a:lnTo>
                    <a:pt x="168625" y="518289"/>
                  </a:lnTo>
                  <a:lnTo>
                    <a:pt x="155458" y="520798"/>
                  </a:lnTo>
                  <a:lnTo>
                    <a:pt x="141481" y="522573"/>
                  </a:lnTo>
                  <a:lnTo>
                    <a:pt x="126678" y="523808"/>
                  </a:lnTo>
                  <a:lnTo>
                    <a:pt x="111340" y="524657"/>
                  </a:lnTo>
                  <a:lnTo>
                    <a:pt x="94162" y="525328"/>
                  </a:lnTo>
                  <a:lnTo>
                    <a:pt x="70280" y="525884"/>
                  </a:lnTo>
                  <a:lnTo>
                    <a:pt x="31461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22466" y="1842487"/>
              <a:ext cx="406108" cy="410612"/>
            </a:xfrm>
            <a:custGeom>
              <a:avLst/>
              <a:gdLst/>
              <a:ahLst/>
              <a:cxnLst/>
              <a:rect l="0" t="0" r="0" b="0"/>
              <a:pathLst>
                <a:path w="406108" h="410612">
                  <a:moveTo>
                    <a:pt x="305326" y="0"/>
                  </a:moveTo>
                  <a:lnTo>
                    <a:pt x="293591" y="67"/>
                  </a:lnTo>
                  <a:lnTo>
                    <a:pt x="282463" y="707"/>
                  </a:lnTo>
                  <a:lnTo>
                    <a:pt x="270865" y="2013"/>
                  </a:lnTo>
                  <a:lnTo>
                    <a:pt x="258704" y="4218"/>
                  </a:lnTo>
                  <a:lnTo>
                    <a:pt x="246044" y="7831"/>
                  </a:lnTo>
                  <a:lnTo>
                    <a:pt x="232991" y="12999"/>
                  </a:lnTo>
                  <a:lnTo>
                    <a:pt x="219812" y="19401"/>
                  </a:lnTo>
                  <a:lnTo>
                    <a:pt x="206895" y="26453"/>
                  </a:lnTo>
                  <a:lnTo>
                    <a:pt x="194442" y="33752"/>
                  </a:lnTo>
                  <a:lnTo>
                    <a:pt x="182794" y="41260"/>
                  </a:lnTo>
                  <a:lnTo>
                    <a:pt x="172497" y="49205"/>
                  </a:lnTo>
                  <a:lnTo>
                    <a:pt x="163721" y="57700"/>
                  </a:lnTo>
                  <a:lnTo>
                    <a:pt x="156319" y="66880"/>
                  </a:lnTo>
                  <a:lnTo>
                    <a:pt x="150024" y="76960"/>
                  </a:lnTo>
                  <a:lnTo>
                    <a:pt x="144576" y="87965"/>
                  </a:lnTo>
                  <a:lnTo>
                    <a:pt x="140236" y="99612"/>
                  </a:lnTo>
                  <a:lnTo>
                    <a:pt x="137751" y="111422"/>
                  </a:lnTo>
                  <a:lnTo>
                    <a:pt x="137374" y="123099"/>
                  </a:lnTo>
                  <a:lnTo>
                    <a:pt x="138919" y="134379"/>
                  </a:lnTo>
                  <a:lnTo>
                    <a:pt x="142014" y="144954"/>
                  </a:lnTo>
                  <a:lnTo>
                    <a:pt x="146290" y="154722"/>
                  </a:lnTo>
                  <a:lnTo>
                    <a:pt x="151753" y="163433"/>
                  </a:lnTo>
                  <a:lnTo>
                    <a:pt x="158766" y="170613"/>
                  </a:lnTo>
                  <a:lnTo>
                    <a:pt x="167405" y="176143"/>
                  </a:lnTo>
                  <a:lnTo>
                    <a:pt x="177305" y="180044"/>
                  </a:lnTo>
                  <a:lnTo>
                    <a:pt x="187867" y="182304"/>
                  </a:lnTo>
                  <a:lnTo>
                    <a:pt x="198675" y="183081"/>
                  </a:lnTo>
                  <a:lnTo>
                    <a:pt x="209524" y="182486"/>
                  </a:lnTo>
                  <a:lnTo>
                    <a:pt x="220335" y="180500"/>
                  </a:lnTo>
                  <a:lnTo>
                    <a:pt x="231090" y="177246"/>
                  </a:lnTo>
                  <a:lnTo>
                    <a:pt x="241955" y="173114"/>
                  </a:lnTo>
                  <a:lnTo>
                    <a:pt x="253250" y="168658"/>
                  </a:lnTo>
                  <a:lnTo>
                    <a:pt x="265114" y="164224"/>
                  </a:lnTo>
                  <a:lnTo>
                    <a:pt x="277525" y="160114"/>
                  </a:lnTo>
                  <a:lnTo>
                    <a:pt x="290388" y="156659"/>
                  </a:lnTo>
                  <a:lnTo>
                    <a:pt x="303591" y="153978"/>
                  </a:lnTo>
                  <a:lnTo>
                    <a:pt x="316710" y="152331"/>
                  </a:lnTo>
                  <a:lnTo>
                    <a:pt x="329058" y="152199"/>
                  </a:lnTo>
                  <a:lnTo>
                    <a:pt x="340323" y="153709"/>
                  </a:lnTo>
                  <a:lnTo>
                    <a:pt x="350529" y="156840"/>
                  </a:lnTo>
                  <a:lnTo>
                    <a:pt x="359852" y="161608"/>
                  </a:lnTo>
                  <a:lnTo>
                    <a:pt x="368492" y="167852"/>
                  </a:lnTo>
                  <a:lnTo>
                    <a:pt x="376465" y="175297"/>
                  </a:lnTo>
                  <a:lnTo>
                    <a:pt x="383611" y="183656"/>
                  </a:lnTo>
                  <a:lnTo>
                    <a:pt x="389897" y="192687"/>
                  </a:lnTo>
                  <a:lnTo>
                    <a:pt x="395274" y="202358"/>
                  </a:lnTo>
                  <a:lnTo>
                    <a:pt x="399588" y="212835"/>
                  </a:lnTo>
                  <a:lnTo>
                    <a:pt x="402854" y="224144"/>
                  </a:lnTo>
                  <a:lnTo>
                    <a:pt x="405064" y="236179"/>
                  </a:lnTo>
                  <a:lnTo>
                    <a:pt x="406107" y="248790"/>
                  </a:lnTo>
                  <a:lnTo>
                    <a:pt x="406027" y="261830"/>
                  </a:lnTo>
                  <a:lnTo>
                    <a:pt x="404838" y="275181"/>
                  </a:lnTo>
                  <a:lnTo>
                    <a:pt x="402444" y="288749"/>
                  </a:lnTo>
                  <a:lnTo>
                    <a:pt x="398909" y="302465"/>
                  </a:lnTo>
                  <a:lnTo>
                    <a:pt x="394418" y="316115"/>
                  </a:lnTo>
                  <a:lnTo>
                    <a:pt x="389187" y="329360"/>
                  </a:lnTo>
                  <a:lnTo>
                    <a:pt x="383403" y="342043"/>
                  </a:lnTo>
                  <a:lnTo>
                    <a:pt x="376890" y="354017"/>
                  </a:lnTo>
                  <a:lnTo>
                    <a:pt x="369157" y="365067"/>
                  </a:lnTo>
                  <a:lnTo>
                    <a:pt x="360020" y="375158"/>
                  </a:lnTo>
                  <a:lnTo>
                    <a:pt x="349443" y="384087"/>
                  </a:lnTo>
                  <a:lnTo>
                    <a:pt x="337361" y="391414"/>
                  </a:lnTo>
                  <a:lnTo>
                    <a:pt x="323897" y="397047"/>
                  </a:lnTo>
                  <a:lnTo>
                    <a:pt x="309296" y="401186"/>
                  </a:lnTo>
                  <a:lnTo>
                    <a:pt x="293825" y="404139"/>
                  </a:lnTo>
                  <a:lnTo>
                    <a:pt x="277713" y="406203"/>
                  </a:lnTo>
                  <a:lnTo>
                    <a:pt x="260980" y="407627"/>
                  </a:lnTo>
                  <a:lnTo>
                    <a:pt x="243456" y="408599"/>
                  </a:lnTo>
                  <a:lnTo>
                    <a:pt x="225120" y="409254"/>
                  </a:lnTo>
                  <a:lnTo>
                    <a:pt x="206398" y="409526"/>
                  </a:lnTo>
                  <a:lnTo>
                    <a:pt x="188056" y="409178"/>
                  </a:lnTo>
                  <a:lnTo>
                    <a:pt x="170488" y="408135"/>
                  </a:lnTo>
                  <a:lnTo>
                    <a:pt x="153420" y="406790"/>
                  </a:lnTo>
                  <a:lnTo>
                    <a:pt x="136127" y="405880"/>
                  </a:lnTo>
                  <a:lnTo>
                    <a:pt x="118201" y="405786"/>
                  </a:lnTo>
                  <a:lnTo>
                    <a:pt x="99888" y="406386"/>
                  </a:lnTo>
                  <a:lnTo>
                    <a:pt x="81888" y="407254"/>
                  </a:lnTo>
                  <a:lnTo>
                    <a:pt x="64608" y="408096"/>
                  </a:lnTo>
                  <a:lnTo>
                    <a:pt x="48714" y="408798"/>
                  </a:lnTo>
                  <a:lnTo>
                    <a:pt x="33717" y="409411"/>
                  </a:lnTo>
                  <a:lnTo>
                    <a:pt x="18306" y="40998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292099" y="292100"/>
          <a:ext cx="9549130" cy="5698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83001"/>
                <a:gridCol w="3183001"/>
                <a:gridCol w="3183128"/>
              </a:tblGrid>
              <a:tr h="94970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970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98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970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9833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970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2" name="Group 11"/>
          <p:cNvGrpSpPr/>
          <p:nvPr/>
        </p:nvGrpSpPr>
        <p:grpSpPr>
          <a:xfrm>
            <a:off x="669632" y="361950"/>
            <a:ext cx="2427937" cy="810006"/>
            <a:chOff x="669632" y="361950"/>
            <a:chExt cx="2427937" cy="810006"/>
          </a:xfrm>
        </p:grpSpPr>
        <p:sp>
          <p:nvSpPr>
            <p:cNvPr id="3" name="Freeform 2"/>
            <p:cNvSpPr/>
            <p:nvPr/>
          </p:nvSpPr>
          <p:spPr>
            <a:xfrm>
              <a:off x="889500" y="447353"/>
              <a:ext cx="46754" cy="612165"/>
            </a:xfrm>
            <a:custGeom>
              <a:avLst/>
              <a:gdLst/>
              <a:ahLst/>
              <a:cxnLst/>
              <a:rect l="0" t="0" r="0" b="0"/>
              <a:pathLst>
                <a:path w="46754" h="612165">
                  <a:moveTo>
                    <a:pt x="9274" y="0"/>
                  </a:moveTo>
                  <a:lnTo>
                    <a:pt x="5872" y="13925"/>
                  </a:lnTo>
                  <a:lnTo>
                    <a:pt x="3330" y="27130"/>
                  </a:lnTo>
                  <a:lnTo>
                    <a:pt x="1434" y="40893"/>
                  </a:lnTo>
                  <a:lnTo>
                    <a:pt x="238" y="55323"/>
                  </a:lnTo>
                  <a:lnTo>
                    <a:pt x="0" y="70346"/>
                  </a:lnTo>
                  <a:lnTo>
                    <a:pt x="773" y="85838"/>
                  </a:lnTo>
                  <a:lnTo>
                    <a:pt x="2242" y="101682"/>
                  </a:lnTo>
                  <a:lnTo>
                    <a:pt x="3861" y="117778"/>
                  </a:lnTo>
                  <a:lnTo>
                    <a:pt x="5301" y="134058"/>
                  </a:lnTo>
                  <a:lnTo>
                    <a:pt x="6648" y="150661"/>
                  </a:lnTo>
                  <a:lnTo>
                    <a:pt x="8271" y="167912"/>
                  </a:lnTo>
                  <a:lnTo>
                    <a:pt x="10369" y="185939"/>
                  </a:lnTo>
                  <a:lnTo>
                    <a:pt x="12763" y="204683"/>
                  </a:lnTo>
                  <a:lnTo>
                    <a:pt x="15019" y="224013"/>
                  </a:lnTo>
                  <a:lnTo>
                    <a:pt x="16895" y="243786"/>
                  </a:lnTo>
                  <a:lnTo>
                    <a:pt x="18536" y="263883"/>
                  </a:lnTo>
                  <a:lnTo>
                    <a:pt x="20359" y="284209"/>
                  </a:lnTo>
                  <a:lnTo>
                    <a:pt x="22590" y="304688"/>
                  </a:lnTo>
                  <a:lnTo>
                    <a:pt x="25075" y="325077"/>
                  </a:lnTo>
                  <a:lnTo>
                    <a:pt x="27391" y="344976"/>
                  </a:lnTo>
                  <a:lnTo>
                    <a:pt x="29307" y="364207"/>
                  </a:lnTo>
                  <a:lnTo>
                    <a:pt x="30975" y="382794"/>
                  </a:lnTo>
                  <a:lnTo>
                    <a:pt x="32816" y="400844"/>
                  </a:lnTo>
                  <a:lnTo>
                    <a:pt x="35059" y="418495"/>
                  </a:lnTo>
                  <a:lnTo>
                    <a:pt x="37552" y="436243"/>
                  </a:lnTo>
                  <a:lnTo>
                    <a:pt x="39873" y="454906"/>
                  </a:lnTo>
                  <a:lnTo>
                    <a:pt x="41787" y="474844"/>
                  </a:lnTo>
                  <a:lnTo>
                    <a:pt x="43253" y="495639"/>
                  </a:lnTo>
                  <a:lnTo>
                    <a:pt x="44326" y="516353"/>
                  </a:lnTo>
                  <a:lnTo>
                    <a:pt x="45089" y="536415"/>
                  </a:lnTo>
                  <a:lnTo>
                    <a:pt x="45622" y="554975"/>
                  </a:lnTo>
                  <a:lnTo>
                    <a:pt x="46047" y="572535"/>
                  </a:lnTo>
                  <a:lnTo>
                    <a:pt x="46402" y="590629"/>
                  </a:lnTo>
                  <a:lnTo>
                    <a:pt x="46753" y="612164"/>
                  </a:lnTo>
                </a:path>
              </a:pathLst>
            </a:custGeom>
            <a:ln w="906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9632" y="361950"/>
              <a:ext cx="555131" cy="485185"/>
            </a:xfrm>
            <a:custGeom>
              <a:avLst/>
              <a:gdLst/>
              <a:ahLst/>
              <a:cxnLst/>
              <a:rect l="0" t="0" r="0" b="0"/>
              <a:pathLst>
                <a:path w="555131" h="485185">
                  <a:moveTo>
                    <a:pt x="4265" y="197841"/>
                  </a:moveTo>
                  <a:lnTo>
                    <a:pt x="1023" y="187477"/>
                  </a:lnTo>
                  <a:lnTo>
                    <a:pt x="0" y="178332"/>
                  </a:lnTo>
                  <a:lnTo>
                    <a:pt x="1175" y="169544"/>
                  </a:lnTo>
                  <a:lnTo>
                    <a:pt x="4188" y="160722"/>
                  </a:lnTo>
                  <a:lnTo>
                    <a:pt x="8678" y="151435"/>
                  </a:lnTo>
                  <a:lnTo>
                    <a:pt x="14297" y="141498"/>
                  </a:lnTo>
                  <a:lnTo>
                    <a:pt x="20744" y="131124"/>
                  </a:lnTo>
                  <a:lnTo>
                    <a:pt x="27781" y="120782"/>
                  </a:lnTo>
                  <a:lnTo>
                    <a:pt x="35230" y="110751"/>
                  </a:lnTo>
                  <a:lnTo>
                    <a:pt x="42963" y="101100"/>
                  </a:lnTo>
                  <a:lnTo>
                    <a:pt x="50890" y="91796"/>
                  </a:lnTo>
                  <a:lnTo>
                    <a:pt x="58959" y="82775"/>
                  </a:lnTo>
                  <a:lnTo>
                    <a:pt x="67517" y="74164"/>
                  </a:lnTo>
                  <a:lnTo>
                    <a:pt x="77263" y="66267"/>
                  </a:lnTo>
                  <a:lnTo>
                    <a:pt x="88485" y="59190"/>
                  </a:lnTo>
                  <a:lnTo>
                    <a:pt x="101092" y="52666"/>
                  </a:lnTo>
                  <a:lnTo>
                    <a:pt x="114835" y="46188"/>
                  </a:lnTo>
                  <a:lnTo>
                    <a:pt x="129437" y="39458"/>
                  </a:lnTo>
                  <a:lnTo>
                    <a:pt x="144470" y="32583"/>
                  </a:lnTo>
                  <a:lnTo>
                    <a:pt x="159387" y="25951"/>
                  </a:lnTo>
                  <a:lnTo>
                    <a:pt x="173907" y="19779"/>
                  </a:lnTo>
                  <a:lnTo>
                    <a:pt x="188362" y="14288"/>
                  </a:lnTo>
                  <a:lnTo>
                    <a:pt x="203532" y="9776"/>
                  </a:lnTo>
                  <a:lnTo>
                    <a:pt x="219810" y="6306"/>
                  </a:lnTo>
                  <a:lnTo>
                    <a:pt x="237202" y="3756"/>
                  </a:lnTo>
                  <a:lnTo>
                    <a:pt x="255535" y="1937"/>
                  </a:lnTo>
                  <a:lnTo>
                    <a:pt x="274587" y="671"/>
                  </a:lnTo>
                  <a:lnTo>
                    <a:pt x="293776" y="0"/>
                  </a:lnTo>
                  <a:lnTo>
                    <a:pt x="312220" y="170"/>
                  </a:lnTo>
                  <a:lnTo>
                    <a:pt x="329501" y="1256"/>
                  </a:lnTo>
                  <a:lnTo>
                    <a:pt x="345809" y="3353"/>
                  </a:lnTo>
                  <a:lnTo>
                    <a:pt x="361689" y="6663"/>
                  </a:lnTo>
                  <a:lnTo>
                    <a:pt x="377519" y="11183"/>
                  </a:lnTo>
                  <a:lnTo>
                    <a:pt x="393464" y="16934"/>
                  </a:lnTo>
                  <a:lnTo>
                    <a:pt x="409565" y="24057"/>
                  </a:lnTo>
                  <a:lnTo>
                    <a:pt x="425805" y="32496"/>
                  </a:lnTo>
                  <a:lnTo>
                    <a:pt x="441963" y="42044"/>
                  </a:lnTo>
                  <a:lnTo>
                    <a:pt x="457645" y="52452"/>
                  </a:lnTo>
                  <a:lnTo>
                    <a:pt x="472667" y="63499"/>
                  </a:lnTo>
                  <a:lnTo>
                    <a:pt x="486856" y="75201"/>
                  </a:lnTo>
                  <a:lnTo>
                    <a:pt x="499953" y="87784"/>
                  </a:lnTo>
                  <a:lnTo>
                    <a:pt x="511922" y="101309"/>
                  </a:lnTo>
                  <a:lnTo>
                    <a:pt x="522715" y="115864"/>
                  </a:lnTo>
                  <a:lnTo>
                    <a:pt x="532175" y="131642"/>
                  </a:lnTo>
                  <a:lnTo>
                    <a:pt x="540331" y="148634"/>
                  </a:lnTo>
                  <a:lnTo>
                    <a:pt x="546997" y="166663"/>
                  </a:lnTo>
                  <a:lnTo>
                    <a:pt x="551686" y="185502"/>
                  </a:lnTo>
                  <a:lnTo>
                    <a:pt x="554312" y="204943"/>
                  </a:lnTo>
                  <a:lnTo>
                    <a:pt x="555130" y="224814"/>
                  </a:lnTo>
                  <a:lnTo>
                    <a:pt x="554517" y="244988"/>
                  </a:lnTo>
                  <a:lnTo>
                    <a:pt x="552828" y="265354"/>
                  </a:lnTo>
                  <a:lnTo>
                    <a:pt x="550169" y="285265"/>
                  </a:lnTo>
                  <a:lnTo>
                    <a:pt x="546403" y="303579"/>
                  </a:lnTo>
                  <a:lnTo>
                    <a:pt x="541539" y="319817"/>
                  </a:lnTo>
                  <a:lnTo>
                    <a:pt x="535538" y="334461"/>
                  </a:lnTo>
                  <a:lnTo>
                    <a:pt x="528239" y="348587"/>
                  </a:lnTo>
                  <a:lnTo>
                    <a:pt x="519672" y="362877"/>
                  </a:lnTo>
                  <a:lnTo>
                    <a:pt x="509835" y="377206"/>
                  </a:lnTo>
                  <a:lnTo>
                    <a:pt x="498601" y="390870"/>
                  </a:lnTo>
                  <a:lnTo>
                    <a:pt x="486033" y="403491"/>
                  </a:lnTo>
                  <a:lnTo>
                    <a:pt x="472344" y="414863"/>
                  </a:lnTo>
                  <a:lnTo>
                    <a:pt x="457788" y="424781"/>
                  </a:lnTo>
                  <a:lnTo>
                    <a:pt x="442591" y="433291"/>
                  </a:lnTo>
                  <a:lnTo>
                    <a:pt x="426938" y="440613"/>
                  </a:lnTo>
                  <a:lnTo>
                    <a:pt x="410964" y="447014"/>
                  </a:lnTo>
                  <a:lnTo>
                    <a:pt x="394770" y="452733"/>
                  </a:lnTo>
                  <a:lnTo>
                    <a:pt x="378424" y="457967"/>
                  </a:lnTo>
                  <a:lnTo>
                    <a:pt x="361977" y="462859"/>
                  </a:lnTo>
                  <a:lnTo>
                    <a:pt x="345466" y="467511"/>
                  </a:lnTo>
                  <a:lnTo>
                    <a:pt x="328947" y="471818"/>
                  </a:lnTo>
                  <a:lnTo>
                    <a:pt x="310505" y="475906"/>
                  </a:lnTo>
                  <a:lnTo>
                    <a:pt x="284539" y="480133"/>
                  </a:lnTo>
                  <a:lnTo>
                    <a:pt x="241635" y="485184"/>
                  </a:lnTo>
                </a:path>
              </a:pathLst>
            </a:custGeom>
            <a:ln w="906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61130" y="809654"/>
              <a:ext cx="174905" cy="235549"/>
            </a:xfrm>
            <a:custGeom>
              <a:avLst/>
              <a:gdLst/>
              <a:ahLst/>
              <a:cxnLst/>
              <a:rect l="0" t="0" r="0" b="0"/>
              <a:pathLst>
                <a:path w="174905" h="235549">
                  <a:moveTo>
                    <a:pt x="0" y="124932"/>
                  </a:moveTo>
                  <a:lnTo>
                    <a:pt x="159" y="142258"/>
                  </a:lnTo>
                  <a:lnTo>
                    <a:pt x="1678" y="158006"/>
                  </a:lnTo>
                  <a:lnTo>
                    <a:pt x="4750" y="173670"/>
                  </a:lnTo>
                  <a:lnTo>
                    <a:pt x="8958" y="189502"/>
                  </a:lnTo>
                  <a:lnTo>
                    <a:pt x="13687" y="205531"/>
                  </a:lnTo>
                  <a:lnTo>
                    <a:pt x="18500" y="221610"/>
                  </a:lnTo>
                  <a:lnTo>
                    <a:pt x="22258" y="233393"/>
                  </a:lnTo>
                  <a:lnTo>
                    <a:pt x="23664" y="235548"/>
                  </a:lnTo>
                  <a:lnTo>
                    <a:pt x="23064" y="229815"/>
                  </a:lnTo>
                  <a:lnTo>
                    <a:pt x="21326" y="218990"/>
                  </a:lnTo>
                  <a:lnTo>
                    <a:pt x="19320" y="205306"/>
                  </a:lnTo>
                  <a:lnTo>
                    <a:pt x="17525" y="190132"/>
                  </a:lnTo>
                  <a:lnTo>
                    <a:pt x="16292" y="174206"/>
                  </a:lnTo>
                  <a:lnTo>
                    <a:pt x="15982" y="157908"/>
                  </a:lnTo>
                  <a:lnTo>
                    <a:pt x="16696" y="141436"/>
                  </a:lnTo>
                  <a:lnTo>
                    <a:pt x="18519" y="125274"/>
                  </a:lnTo>
                  <a:lnTo>
                    <a:pt x="21633" y="110196"/>
                  </a:lnTo>
                  <a:lnTo>
                    <a:pt x="26011" y="96533"/>
                  </a:lnTo>
                  <a:lnTo>
                    <a:pt x="31463" y="84217"/>
                  </a:lnTo>
                  <a:lnTo>
                    <a:pt x="37752" y="73014"/>
                  </a:lnTo>
                  <a:lnTo>
                    <a:pt x="44666" y="62667"/>
                  </a:lnTo>
                  <a:lnTo>
                    <a:pt x="52223" y="53142"/>
                  </a:lnTo>
                  <a:lnTo>
                    <a:pt x="60656" y="44621"/>
                  </a:lnTo>
                  <a:lnTo>
                    <a:pt x="70020" y="37126"/>
                  </a:lnTo>
                  <a:lnTo>
                    <a:pt x="80211" y="30522"/>
                  </a:lnTo>
                  <a:lnTo>
                    <a:pt x="91060" y="24620"/>
                  </a:lnTo>
                  <a:lnTo>
                    <a:pt x="102398" y="19248"/>
                  </a:lnTo>
                  <a:lnTo>
                    <a:pt x="114003" y="14438"/>
                  </a:lnTo>
                  <a:lnTo>
                    <a:pt x="126993" y="9949"/>
                  </a:lnTo>
                  <a:lnTo>
                    <a:pt x="145159" y="5383"/>
                  </a:lnTo>
                  <a:lnTo>
                    <a:pt x="174904" y="0"/>
                  </a:lnTo>
                </a:path>
              </a:pathLst>
            </a:custGeom>
            <a:ln w="906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16339" y="843859"/>
              <a:ext cx="294491" cy="272632"/>
            </a:xfrm>
            <a:custGeom>
              <a:avLst/>
              <a:gdLst/>
              <a:ahLst/>
              <a:cxnLst/>
              <a:rect l="0" t="0" r="0" b="0"/>
              <a:pathLst>
                <a:path w="294491" h="272632">
                  <a:moveTo>
                    <a:pt x="7147" y="78233"/>
                  </a:moveTo>
                  <a:lnTo>
                    <a:pt x="14189" y="85116"/>
                  </a:lnTo>
                  <a:lnTo>
                    <a:pt x="21552" y="90960"/>
                  </a:lnTo>
                  <a:lnTo>
                    <a:pt x="29971" y="96302"/>
                  </a:lnTo>
                  <a:lnTo>
                    <a:pt x="39393" y="101311"/>
                  </a:lnTo>
                  <a:lnTo>
                    <a:pt x="49653" y="106073"/>
                  </a:lnTo>
                  <a:lnTo>
                    <a:pt x="60569" y="110650"/>
                  </a:lnTo>
                  <a:lnTo>
                    <a:pt x="72165" y="114897"/>
                  </a:lnTo>
                  <a:lnTo>
                    <a:pt x="84669" y="118489"/>
                  </a:lnTo>
                  <a:lnTo>
                    <a:pt x="98127" y="121295"/>
                  </a:lnTo>
                  <a:lnTo>
                    <a:pt x="112232" y="123178"/>
                  </a:lnTo>
                  <a:lnTo>
                    <a:pt x="126444" y="123909"/>
                  </a:lnTo>
                  <a:lnTo>
                    <a:pt x="140438" y="123470"/>
                  </a:lnTo>
                  <a:lnTo>
                    <a:pt x="153916" y="121828"/>
                  </a:lnTo>
                  <a:lnTo>
                    <a:pt x="166527" y="118832"/>
                  </a:lnTo>
                  <a:lnTo>
                    <a:pt x="178166" y="114527"/>
                  </a:lnTo>
                  <a:lnTo>
                    <a:pt x="188736" y="108922"/>
                  </a:lnTo>
                  <a:lnTo>
                    <a:pt x="198046" y="101898"/>
                  </a:lnTo>
                  <a:lnTo>
                    <a:pt x="206096" y="93526"/>
                  </a:lnTo>
                  <a:lnTo>
                    <a:pt x="212490" y="84023"/>
                  </a:lnTo>
                  <a:lnTo>
                    <a:pt x="216364" y="73645"/>
                  </a:lnTo>
                  <a:lnTo>
                    <a:pt x="217461" y="62628"/>
                  </a:lnTo>
                  <a:lnTo>
                    <a:pt x="215684" y="51350"/>
                  </a:lnTo>
                  <a:lnTo>
                    <a:pt x="210794" y="40314"/>
                  </a:lnTo>
                  <a:lnTo>
                    <a:pt x="202975" y="29785"/>
                  </a:lnTo>
                  <a:lnTo>
                    <a:pt x="192720" y="20183"/>
                  </a:lnTo>
                  <a:lnTo>
                    <a:pt x="180586" y="12165"/>
                  </a:lnTo>
                  <a:lnTo>
                    <a:pt x="167070" y="5950"/>
                  </a:lnTo>
                  <a:lnTo>
                    <a:pt x="152569" y="1757"/>
                  </a:lnTo>
                  <a:lnTo>
                    <a:pt x="137381" y="0"/>
                  </a:lnTo>
                  <a:lnTo>
                    <a:pt x="121728" y="664"/>
                  </a:lnTo>
                  <a:lnTo>
                    <a:pt x="106151" y="3401"/>
                  </a:lnTo>
                  <a:lnTo>
                    <a:pt x="91483" y="7760"/>
                  </a:lnTo>
                  <a:lnTo>
                    <a:pt x="78101" y="13327"/>
                  </a:lnTo>
                  <a:lnTo>
                    <a:pt x="65979" y="19958"/>
                  </a:lnTo>
                  <a:lnTo>
                    <a:pt x="54907" y="27758"/>
                  </a:lnTo>
                  <a:lnTo>
                    <a:pt x="44648" y="36693"/>
                  </a:lnTo>
                  <a:lnTo>
                    <a:pt x="35182" y="46595"/>
                  </a:lnTo>
                  <a:lnTo>
                    <a:pt x="26701" y="57249"/>
                  </a:lnTo>
                  <a:lnTo>
                    <a:pt x="19239" y="68467"/>
                  </a:lnTo>
                  <a:lnTo>
                    <a:pt x="12857" y="80285"/>
                  </a:lnTo>
                  <a:lnTo>
                    <a:pt x="7737" y="92946"/>
                  </a:lnTo>
                  <a:lnTo>
                    <a:pt x="3860" y="106514"/>
                  </a:lnTo>
                  <a:lnTo>
                    <a:pt x="1237" y="120694"/>
                  </a:lnTo>
                  <a:lnTo>
                    <a:pt x="0" y="134958"/>
                  </a:lnTo>
                  <a:lnTo>
                    <a:pt x="95" y="148992"/>
                  </a:lnTo>
                  <a:lnTo>
                    <a:pt x="1506" y="162699"/>
                  </a:lnTo>
                  <a:lnTo>
                    <a:pt x="4345" y="176095"/>
                  </a:lnTo>
                  <a:lnTo>
                    <a:pt x="8545" y="189232"/>
                  </a:lnTo>
                  <a:lnTo>
                    <a:pt x="14079" y="201976"/>
                  </a:lnTo>
                  <a:lnTo>
                    <a:pt x="21056" y="214015"/>
                  </a:lnTo>
                  <a:lnTo>
                    <a:pt x="29397" y="225231"/>
                  </a:lnTo>
                  <a:lnTo>
                    <a:pt x="38879" y="235500"/>
                  </a:lnTo>
                  <a:lnTo>
                    <a:pt x="49243" y="244598"/>
                  </a:lnTo>
                  <a:lnTo>
                    <a:pt x="60267" y="252513"/>
                  </a:lnTo>
                  <a:lnTo>
                    <a:pt x="72154" y="259217"/>
                  </a:lnTo>
                  <a:lnTo>
                    <a:pt x="85493" y="264562"/>
                  </a:lnTo>
                  <a:lnTo>
                    <a:pt x="100492" y="268594"/>
                  </a:lnTo>
                  <a:lnTo>
                    <a:pt x="117001" y="271323"/>
                  </a:lnTo>
                  <a:lnTo>
                    <a:pt x="134732" y="272631"/>
                  </a:lnTo>
                  <a:lnTo>
                    <a:pt x="153375" y="272590"/>
                  </a:lnTo>
                  <a:lnTo>
                    <a:pt x="172288" y="271417"/>
                  </a:lnTo>
                  <a:lnTo>
                    <a:pt x="190547" y="269369"/>
                  </a:lnTo>
                  <a:lnTo>
                    <a:pt x="207693" y="266676"/>
                  </a:lnTo>
                  <a:lnTo>
                    <a:pt x="223626" y="263475"/>
                  </a:lnTo>
                  <a:lnTo>
                    <a:pt x="240195" y="259379"/>
                  </a:lnTo>
                  <a:lnTo>
                    <a:pt x="261502" y="252704"/>
                  </a:lnTo>
                  <a:lnTo>
                    <a:pt x="294490" y="240644"/>
                  </a:lnTo>
                </a:path>
              </a:pathLst>
            </a:custGeom>
            <a:ln w="906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7612" y="759681"/>
              <a:ext cx="293980" cy="341780"/>
            </a:xfrm>
            <a:custGeom>
              <a:avLst/>
              <a:gdLst/>
              <a:ahLst/>
              <a:cxnLst/>
              <a:rect l="0" t="0" r="0" b="0"/>
              <a:pathLst>
                <a:path w="293980" h="341780">
                  <a:moveTo>
                    <a:pt x="243052" y="0"/>
                  </a:moveTo>
                  <a:lnTo>
                    <a:pt x="232449" y="3482"/>
                  </a:lnTo>
                  <a:lnTo>
                    <a:pt x="221026" y="6783"/>
                  </a:lnTo>
                  <a:lnTo>
                    <a:pt x="207632" y="10229"/>
                  </a:lnTo>
                  <a:lnTo>
                    <a:pt x="192601" y="14042"/>
                  </a:lnTo>
                  <a:lnTo>
                    <a:pt x="176606" y="18567"/>
                  </a:lnTo>
                  <a:lnTo>
                    <a:pt x="160151" y="23927"/>
                  </a:lnTo>
                  <a:lnTo>
                    <a:pt x="143701" y="30054"/>
                  </a:lnTo>
                  <a:lnTo>
                    <a:pt x="127749" y="36803"/>
                  </a:lnTo>
                  <a:lnTo>
                    <a:pt x="112504" y="44023"/>
                  </a:lnTo>
                  <a:lnTo>
                    <a:pt x="97946" y="51586"/>
                  </a:lnTo>
                  <a:lnTo>
                    <a:pt x="83962" y="59390"/>
                  </a:lnTo>
                  <a:lnTo>
                    <a:pt x="70418" y="67363"/>
                  </a:lnTo>
                  <a:lnTo>
                    <a:pt x="57195" y="75450"/>
                  </a:lnTo>
                  <a:lnTo>
                    <a:pt x="44202" y="83617"/>
                  </a:lnTo>
                  <a:lnTo>
                    <a:pt x="31390" y="91842"/>
                  </a:lnTo>
                  <a:lnTo>
                    <a:pt x="19488" y="100303"/>
                  </a:lnTo>
                  <a:lnTo>
                    <a:pt x="9917" y="109353"/>
                  </a:lnTo>
                  <a:lnTo>
                    <a:pt x="3284" y="119119"/>
                  </a:lnTo>
                  <a:lnTo>
                    <a:pt x="0" y="128977"/>
                  </a:lnTo>
                  <a:lnTo>
                    <a:pt x="669" y="137709"/>
                  </a:lnTo>
                  <a:lnTo>
                    <a:pt x="5207" y="144713"/>
                  </a:lnTo>
                  <a:lnTo>
                    <a:pt x="12838" y="149794"/>
                  </a:lnTo>
                  <a:lnTo>
                    <a:pt x="22471" y="152858"/>
                  </a:lnTo>
                  <a:lnTo>
                    <a:pt x="33293" y="154085"/>
                  </a:lnTo>
                  <a:lnTo>
                    <a:pt x="44995" y="154005"/>
                  </a:lnTo>
                  <a:lnTo>
                    <a:pt x="57655" y="153341"/>
                  </a:lnTo>
                  <a:lnTo>
                    <a:pt x="71265" y="152556"/>
                  </a:lnTo>
                  <a:lnTo>
                    <a:pt x="85692" y="151855"/>
                  </a:lnTo>
                  <a:lnTo>
                    <a:pt x="100764" y="151297"/>
                  </a:lnTo>
                  <a:lnTo>
                    <a:pt x="116314" y="150886"/>
                  </a:lnTo>
                  <a:lnTo>
                    <a:pt x="132209" y="150792"/>
                  </a:lnTo>
                  <a:lnTo>
                    <a:pt x="148347" y="151351"/>
                  </a:lnTo>
                  <a:lnTo>
                    <a:pt x="164646" y="152692"/>
                  </a:lnTo>
                  <a:lnTo>
                    <a:pt x="180860" y="154759"/>
                  </a:lnTo>
                  <a:lnTo>
                    <a:pt x="196589" y="157416"/>
                  </a:lnTo>
                  <a:lnTo>
                    <a:pt x="211646" y="160527"/>
                  </a:lnTo>
                  <a:lnTo>
                    <a:pt x="225860" y="164164"/>
                  </a:lnTo>
                  <a:lnTo>
                    <a:pt x="238975" y="168596"/>
                  </a:lnTo>
                  <a:lnTo>
                    <a:pt x="250957" y="173913"/>
                  </a:lnTo>
                  <a:lnTo>
                    <a:pt x="261758" y="180218"/>
                  </a:lnTo>
                  <a:lnTo>
                    <a:pt x="271224" y="187722"/>
                  </a:lnTo>
                  <a:lnTo>
                    <a:pt x="279384" y="196426"/>
                  </a:lnTo>
                  <a:lnTo>
                    <a:pt x="286053" y="206355"/>
                  </a:lnTo>
                  <a:lnTo>
                    <a:pt x="290743" y="217650"/>
                  </a:lnTo>
                  <a:lnTo>
                    <a:pt x="293364" y="230254"/>
                  </a:lnTo>
                  <a:lnTo>
                    <a:pt x="293979" y="243765"/>
                  </a:lnTo>
                  <a:lnTo>
                    <a:pt x="292597" y="257571"/>
                  </a:lnTo>
                  <a:lnTo>
                    <a:pt x="289422" y="271282"/>
                  </a:lnTo>
                  <a:lnTo>
                    <a:pt x="284597" y="284367"/>
                  </a:lnTo>
                  <a:lnTo>
                    <a:pt x="278105" y="296083"/>
                  </a:lnTo>
                  <a:lnTo>
                    <a:pt x="270089" y="306149"/>
                  </a:lnTo>
                  <a:lnTo>
                    <a:pt x="260626" y="314497"/>
                  </a:lnTo>
                  <a:lnTo>
                    <a:pt x="249644" y="321043"/>
                  </a:lnTo>
                  <a:lnTo>
                    <a:pt x="237244" y="325938"/>
                  </a:lnTo>
                  <a:lnTo>
                    <a:pt x="223669" y="329671"/>
                  </a:lnTo>
                  <a:lnTo>
                    <a:pt x="209189" y="332927"/>
                  </a:lnTo>
                  <a:lnTo>
                    <a:pt x="194038" y="336128"/>
                  </a:lnTo>
                  <a:lnTo>
                    <a:pt x="178213" y="339067"/>
                  </a:lnTo>
                  <a:lnTo>
                    <a:pt x="161493" y="341058"/>
                  </a:lnTo>
                  <a:lnTo>
                    <a:pt x="143837" y="341779"/>
                  </a:lnTo>
                  <a:lnTo>
                    <a:pt x="125746" y="341277"/>
                  </a:lnTo>
                  <a:lnTo>
                    <a:pt x="108119" y="339757"/>
                  </a:lnTo>
                  <a:lnTo>
                    <a:pt x="91440" y="337462"/>
                  </a:lnTo>
                  <a:lnTo>
                    <a:pt x="76074" y="334783"/>
                  </a:lnTo>
                  <a:lnTo>
                    <a:pt x="60841" y="331985"/>
                  </a:lnTo>
                  <a:lnTo>
                    <a:pt x="43079" y="328827"/>
                  </a:lnTo>
                  <a:lnTo>
                    <a:pt x="18175" y="324822"/>
                  </a:lnTo>
                </a:path>
              </a:pathLst>
            </a:custGeom>
            <a:ln w="906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28869" y="840361"/>
              <a:ext cx="294070" cy="262058"/>
            </a:xfrm>
            <a:custGeom>
              <a:avLst/>
              <a:gdLst/>
              <a:ahLst/>
              <a:cxnLst/>
              <a:rect l="0" t="0" r="0" b="0"/>
              <a:pathLst>
                <a:path w="294070" h="262058">
                  <a:moveTo>
                    <a:pt x="31713" y="94225"/>
                  </a:moveTo>
                  <a:lnTo>
                    <a:pt x="45558" y="94145"/>
                  </a:lnTo>
                  <a:lnTo>
                    <a:pt x="58004" y="93385"/>
                  </a:lnTo>
                  <a:lnTo>
                    <a:pt x="70239" y="91852"/>
                  </a:lnTo>
                  <a:lnTo>
                    <a:pt x="82873" y="89851"/>
                  </a:lnTo>
                  <a:lnTo>
                    <a:pt x="96686" y="87871"/>
                  </a:lnTo>
                  <a:lnTo>
                    <a:pt x="111977" y="86189"/>
                  </a:lnTo>
                  <a:lnTo>
                    <a:pt x="128273" y="84681"/>
                  </a:lnTo>
                  <a:lnTo>
                    <a:pt x="144594" y="82950"/>
                  </a:lnTo>
                  <a:lnTo>
                    <a:pt x="160354" y="80770"/>
                  </a:lnTo>
                  <a:lnTo>
                    <a:pt x="175195" y="77917"/>
                  </a:lnTo>
                  <a:lnTo>
                    <a:pt x="188810" y="74091"/>
                  </a:lnTo>
                  <a:lnTo>
                    <a:pt x="201153" y="69219"/>
                  </a:lnTo>
                  <a:lnTo>
                    <a:pt x="211813" y="63231"/>
                  </a:lnTo>
                  <a:lnTo>
                    <a:pt x="219929" y="55949"/>
                  </a:lnTo>
                  <a:lnTo>
                    <a:pt x="225247" y="47414"/>
                  </a:lnTo>
                  <a:lnTo>
                    <a:pt x="227672" y="38204"/>
                  </a:lnTo>
                  <a:lnTo>
                    <a:pt x="226973" y="29287"/>
                  </a:lnTo>
                  <a:lnTo>
                    <a:pt x="223327" y="21192"/>
                  </a:lnTo>
                  <a:lnTo>
                    <a:pt x="216839" y="14212"/>
                  </a:lnTo>
                  <a:lnTo>
                    <a:pt x="207339" y="8603"/>
                  </a:lnTo>
                  <a:lnTo>
                    <a:pt x="195030" y="4356"/>
                  </a:lnTo>
                  <a:lnTo>
                    <a:pt x="180775" y="1464"/>
                  </a:lnTo>
                  <a:lnTo>
                    <a:pt x="165842" y="37"/>
                  </a:lnTo>
                  <a:lnTo>
                    <a:pt x="151016" y="0"/>
                  </a:lnTo>
                  <a:lnTo>
                    <a:pt x="136601" y="1320"/>
                  </a:lnTo>
                  <a:lnTo>
                    <a:pt x="122641" y="4097"/>
                  </a:lnTo>
                  <a:lnTo>
                    <a:pt x="109079" y="8250"/>
                  </a:lnTo>
                  <a:lnTo>
                    <a:pt x="95827" y="13552"/>
                  </a:lnTo>
                  <a:lnTo>
                    <a:pt x="82807" y="19740"/>
                  </a:lnTo>
                  <a:lnTo>
                    <a:pt x="69961" y="26587"/>
                  </a:lnTo>
                  <a:lnTo>
                    <a:pt x="57631" y="34099"/>
                  </a:lnTo>
                  <a:lnTo>
                    <a:pt x="46509" y="42502"/>
                  </a:lnTo>
                  <a:lnTo>
                    <a:pt x="36876" y="51846"/>
                  </a:lnTo>
                  <a:lnTo>
                    <a:pt x="28640" y="62024"/>
                  </a:lnTo>
                  <a:lnTo>
                    <a:pt x="21546" y="72864"/>
                  </a:lnTo>
                  <a:lnTo>
                    <a:pt x="15327" y="84207"/>
                  </a:lnTo>
                  <a:lnTo>
                    <a:pt x="9942" y="96108"/>
                  </a:lnTo>
                  <a:lnTo>
                    <a:pt x="5571" y="108825"/>
                  </a:lnTo>
                  <a:lnTo>
                    <a:pt x="2241" y="122431"/>
                  </a:lnTo>
                  <a:lnTo>
                    <a:pt x="203" y="136635"/>
                  </a:lnTo>
                  <a:lnTo>
                    <a:pt x="0" y="150916"/>
                  </a:lnTo>
                  <a:lnTo>
                    <a:pt x="1759" y="164956"/>
                  </a:lnTo>
                  <a:lnTo>
                    <a:pt x="5254" y="178465"/>
                  </a:lnTo>
                  <a:lnTo>
                    <a:pt x="10132" y="191097"/>
                  </a:lnTo>
                  <a:lnTo>
                    <a:pt x="16053" y="202755"/>
                  </a:lnTo>
                  <a:lnTo>
                    <a:pt x="22922" y="213540"/>
                  </a:lnTo>
                  <a:lnTo>
                    <a:pt x="30883" y="223625"/>
                  </a:lnTo>
                  <a:lnTo>
                    <a:pt x="39938" y="233172"/>
                  </a:lnTo>
                  <a:lnTo>
                    <a:pt x="50322" y="241939"/>
                  </a:lnTo>
                  <a:lnTo>
                    <a:pt x="62564" y="249310"/>
                  </a:lnTo>
                  <a:lnTo>
                    <a:pt x="76777" y="255053"/>
                  </a:lnTo>
                  <a:lnTo>
                    <a:pt x="92539" y="259110"/>
                  </a:lnTo>
                  <a:lnTo>
                    <a:pt x="109126" y="261398"/>
                  </a:lnTo>
                  <a:lnTo>
                    <a:pt x="126033" y="262057"/>
                  </a:lnTo>
                  <a:lnTo>
                    <a:pt x="142812" y="261375"/>
                  </a:lnTo>
                  <a:lnTo>
                    <a:pt x="158998" y="259664"/>
                  </a:lnTo>
                  <a:lnTo>
                    <a:pt x="174407" y="257197"/>
                  </a:lnTo>
                  <a:lnTo>
                    <a:pt x="189077" y="253995"/>
                  </a:lnTo>
                  <a:lnTo>
                    <a:pt x="203138" y="249856"/>
                  </a:lnTo>
                  <a:lnTo>
                    <a:pt x="216729" y="244747"/>
                  </a:lnTo>
                  <a:lnTo>
                    <a:pt x="229894" y="238926"/>
                  </a:lnTo>
                  <a:lnTo>
                    <a:pt x="244122" y="232145"/>
                  </a:lnTo>
                  <a:lnTo>
                    <a:pt x="263317" y="222483"/>
                  </a:lnTo>
                  <a:lnTo>
                    <a:pt x="294069" y="206663"/>
                  </a:lnTo>
                </a:path>
              </a:pathLst>
            </a:custGeom>
            <a:ln w="906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61851" y="870760"/>
              <a:ext cx="235938" cy="276210"/>
            </a:xfrm>
            <a:custGeom>
              <a:avLst/>
              <a:gdLst/>
              <a:ahLst/>
              <a:cxnLst/>
              <a:rect l="0" t="0" r="0" b="0"/>
              <a:pathLst>
                <a:path w="235938" h="276210">
                  <a:moveTo>
                    <a:pt x="11060" y="76319"/>
                  </a:moveTo>
                  <a:lnTo>
                    <a:pt x="7658" y="90244"/>
                  </a:lnTo>
                  <a:lnTo>
                    <a:pt x="5117" y="103449"/>
                  </a:lnTo>
                  <a:lnTo>
                    <a:pt x="3220" y="117206"/>
                  </a:lnTo>
                  <a:lnTo>
                    <a:pt x="2024" y="131432"/>
                  </a:lnTo>
                  <a:lnTo>
                    <a:pt x="1786" y="145685"/>
                  </a:lnTo>
                  <a:lnTo>
                    <a:pt x="2565" y="159701"/>
                  </a:lnTo>
                  <a:lnTo>
                    <a:pt x="4239" y="173789"/>
                  </a:lnTo>
                  <a:lnTo>
                    <a:pt x="6627" y="188699"/>
                  </a:lnTo>
                  <a:lnTo>
                    <a:pt x="9538" y="204752"/>
                  </a:lnTo>
                  <a:lnTo>
                    <a:pt x="12418" y="220341"/>
                  </a:lnTo>
                  <a:lnTo>
                    <a:pt x="13827" y="231054"/>
                  </a:lnTo>
                  <a:lnTo>
                    <a:pt x="13057" y="234434"/>
                  </a:lnTo>
                  <a:lnTo>
                    <a:pt x="11007" y="232209"/>
                  </a:lnTo>
                  <a:lnTo>
                    <a:pt x="8434" y="226121"/>
                  </a:lnTo>
                  <a:lnTo>
                    <a:pt x="5969" y="217132"/>
                  </a:lnTo>
                  <a:lnTo>
                    <a:pt x="3918" y="205930"/>
                  </a:lnTo>
                  <a:lnTo>
                    <a:pt x="2342" y="193088"/>
                  </a:lnTo>
                  <a:lnTo>
                    <a:pt x="1187" y="179063"/>
                  </a:lnTo>
                  <a:lnTo>
                    <a:pt x="369" y="164205"/>
                  </a:lnTo>
                  <a:lnTo>
                    <a:pt x="0" y="148770"/>
                  </a:lnTo>
                  <a:lnTo>
                    <a:pt x="374" y="132938"/>
                  </a:lnTo>
                  <a:lnTo>
                    <a:pt x="1597" y="116847"/>
                  </a:lnTo>
                  <a:lnTo>
                    <a:pt x="3785" y="100972"/>
                  </a:lnTo>
                  <a:lnTo>
                    <a:pt x="7156" y="86103"/>
                  </a:lnTo>
                  <a:lnTo>
                    <a:pt x="11711" y="72582"/>
                  </a:lnTo>
                  <a:lnTo>
                    <a:pt x="17285" y="60163"/>
                  </a:lnTo>
                  <a:lnTo>
                    <a:pt x="23656" y="48262"/>
                  </a:lnTo>
                  <a:lnTo>
                    <a:pt x="30631" y="36486"/>
                  </a:lnTo>
                  <a:lnTo>
                    <a:pt x="38432" y="25237"/>
                  </a:lnTo>
                  <a:lnTo>
                    <a:pt x="47658" y="15552"/>
                  </a:lnTo>
                  <a:lnTo>
                    <a:pt x="58521" y="7905"/>
                  </a:lnTo>
                  <a:lnTo>
                    <a:pt x="70684" y="2590"/>
                  </a:lnTo>
                  <a:lnTo>
                    <a:pt x="83497" y="0"/>
                  </a:lnTo>
                  <a:lnTo>
                    <a:pt x="96504" y="67"/>
                  </a:lnTo>
                  <a:lnTo>
                    <a:pt x="109299" y="2385"/>
                  </a:lnTo>
                  <a:lnTo>
                    <a:pt x="121442" y="6454"/>
                  </a:lnTo>
                  <a:lnTo>
                    <a:pt x="132767" y="11824"/>
                  </a:lnTo>
                  <a:lnTo>
                    <a:pt x="143327" y="18319"/>
                  </a:lnTo>
                  <a:lnTo>
                    <a:pt x="153261" y="26028"/>
                  </a:lnTo>
                  <a:lnTo>
                    <a:pt x="162712" y="34914"/>
                  </a:lnTo>
                  <a:lnTo>
                    <a:pt x="171615" y="45184"/>
                  </a:lnTo>
                  <a:lnTo>
                    <a:pt x="179710" y="57350"/>
                  </a:lnTo>
                  <a:lnTo>
                    <a:pt x="186915" y="71507"/>
                  </a:lnTo>
                  <a:lnTo>
                    <a:pt x="193323" y="87030"/>
                  </a:lnTo>
                  <a:lnTo>
                    <a:pt x="199092" y="102825"/>
                  </a:lnTo>
                  <a:lnTo>
                    <a:pt x="204375" y="118240"/>
                  </a:lnTo>
                  <a:lnTo>
                    <a:pt x="209110" y="133254"/>
                  </a:lnTo>
                  <a:lnTo>
                    <a:pt x="213036" y="148246"/>
                  </a:lnTo>
                  <a:lnTo>
                    <a:pt x="216078" y="163468"/>
                  </a:lnTo>
                  <a:lnTo>
                    <a:pt x="218525" y="178799"/>
                  </a:lnTo>
                  <a:lnTo>
                    <a:pt x="220897" y="193855"/>
                  </a:lnTo>
                  <a:lnTo>
                    <a:pt x="223502" y="208418"/>
                  </a:lnTo>
                  <a:lnTo>
                    <a:pt x="226250" y="222162"/>
                  </a:lnTo>
                  <a:lnTo>
                    <a:pt x="229033" y="236035"/>
                  </a:lnTo>
                  <a:lnTo>
                    <a:pt x="232100" y="252580"/>
                  </a:lnTo>
                  <a:lnTo>
                    <a:pt x="235937" y="276209"/>
                  </a:lnTo>
                </a:path>
              </a:pathLst>
            </a:custGeom>
            <a:ln w="906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60198" y="572284"/>
              <a:ext cx="12494" cy="599672"/>
            </a:xfrm>
            <a:custGeom>
              <a:avLst/>
              <a:gdLst/>
              <a:ahLst/>
              <a:cxnLst/>
              <a:rect l="0" t="0" r="0" b="0"/>
              <a:pathLst>
                <a:path w="12494" h="599672">
                  <a:moveTo>
                    <a:pt x="12493" y="0"/>
                  </a:moveTo>
                  <a:lnTo>
                    <a:pt x="12493" y="13925"/>
                  </a:lnTo>
                  <a:lnTo>
                    <a:pt x="12493" y="27131"/>
                  </a:lnTo>
                  <a:lnTo>
                    <a:pt x="12493" y="40915"/>
                  </a:lnTo>
                  <a:lnTo>
                    <a:pt x="12493" y="56166"/>
                  </a:lnTo>
                  <a:lnTo>
                    <a:pt x="12493" y="74265"/>
                  </a:lnTo>
                  <a:lnTo>
                    <a:pt x="12493" y="95685"/>
                  </a:lnTo>
                  <a:lnTo>
                    <a:pt x="12493" y="119372"/>
                  </a:lnTo>
                  <a:lnTo>
                    <a:pt x="12493" y="143292"/>
                  </a:lnTo>
                  <a:lnTo>
                    <a:pt x="12493" y="166224"/>
                  </a:lnTo>
                  <a:lnTo>
                    <a:pt x="12493" y="187809"/>
                  </a:lnTo>
                  <a:lnTo>
                    <a:pt x="12493" y="208126"/>
                  </a:lnTo>
                  <a:lnTo>
                    <a:pt x="12488" y="227415"/>
                  </a:lnTo>
                  <a:lnTo>
                    <a:pt x="12283" y="246120"/>
                  </a:lnTo>
                  <a:lnTo>
                    <a:pt x="11513" y="264821"/>
                  </a:lnTo>
                  <a:lnTo>
                    <a:pt x="10037" y="283826"/>
                  </a:lnTo>
                  <a:lnTo>
                    <a:pt x="8281" y="302832"/>
                  </a:lnTo>
                  <a:lnTo>
                    <a:pt x="7095" y="321076"/>
                  </a:lnTo>
                  <a:lnTo>
                    <a:pt x="6907" y="338186"/>
                  </a:lnTo>
                  <a:lnTo>
                    <a:pt x="7366" y="354360"/>
                  </a:lnTo>
                  <a:lnTo>
                    <a:pt x="7594" y="370142"/>
                  </a:lnTo>
                  <a:lnTo>
                    <a:pt x="7091" y="385913"/>
                  </a:lnTo>
                  <a:lnTo>
                    <a:pt x="5946" y="402218"/>
                  </a:lnTo>
                  <a:lnTo>
                    <a:pt x="4617" y="419824"/>
                  </a:lnTo>
                  <a:lnTo>
                    <a:pt x="3411" y="439015"/>
                  </a:lnTo>
                  <a:lnTo>
                    <a:pt x="2441" y="459490"/>
                  </a:lnTo>
                  <a:lnTo>
                    <a:pt x="1710" y="480611"/>
                  </a:lnTo>
                  <a:lnTo>
                    <a:pt x="1181" y="501913"/>
                  </a:lnTo>
                  <a:lnTo>
                    <a:pt x="807" y="522516"/>
                  </a:lnTo>
                  <a:lnTo>
                    <a:pt x="507" y="543182"/>
                  </a:lnTo>
                  <a:lnTo>
                    <a:pt x="253" y="567045"/>
                  </a:lnTo>
                  <a:lnTo>
                    <a:pt x="0" y="599671"/>
                  </a:lnTo>
                </a:path>
              </a:pathLst>
            </a:custGeom>
            <a:ln w="906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10390" y="772175"/>
              <a:ext cx="587179" cy="49973"/>
            </a:xfrm>
            <a:custGeom>
              <a:avLst/>
              <a:gdLst/>
              <a:ahLst/>
              <a:cxnLst/>
              <a:rect l="0" t="0" r="0" b="0"/>
              <a:pathLst>
                <a:path w="587179" h="49973">
                  <a:moveTo>
                    <a:pt x="587178" y="49972"/>
                  </a:moveTo>
                  <a:lnTo>
                    <a:pt x="576655" y="46571"/>
                  </a:lnTo>
                  <a:lnTo>
                    <a:pt x="565991" y="44029"/>
                  </a:lnTo>
                  <a:lnTo>
                    <a:pt x="554136" y="42121"/>
                  </a:lnTo>
                  <a:lnTo>
                    <a:pt x="541311" y="40515"/>
                  </a:lnTo>
                  <a:lnTo>
                    <a:pt x="528065" y="38739"/>
                  </a:lnTo>
                  <a:lnTo>
                    <a:pt x="514747" y="36548"/>
                  </a:lnTo>
                  <a:lnTo>
                    <a:pt x="500741" y="34096"/>
                  </a:lnTo>
                  <a:lnTo>
                    <a:pt x="484630" y="31803"/>
                  </a:lnTo>
                  <a:lnTo>
                    <a:pt x="465804" y="29909"/>
                  </a:lnTo>
                  <a:lnTo>
                    <a:pt x="444975" y="28457"/>
                  </a:lnTo>
                  <a:lnTo>
                    <a:pt x="423689" y="27393"/>
                  </a:lnTo>
                  <a:lnTo>
                    <a:pt x="402913" y="26632"/>
                  </a:lnTo>
                  <a:lnTo>
                    <a:pt x="382972" y="25899"/>
                  </a:lnTo>
                  <a:lnTo>
                    <a:pt x="363855" y="24766"/>
                  </a:lnTo>
                  <a:lnTo>
                    <a:pt x="345422" y="23037"/>
                  </a:lnTo>
                  <a:lnTo>
                    <a:pt x="327516" y="20908"/>
                  </a:lnTo>
                  <a:lnTo>
                    <a:pt x="309992" y="18838"/>
                  </a:lnTo>
                  <a:lnTo>
                    <a:pt x="292741" y="17098"/>
                  </a:lnTo>
                  <a:lnTo>
                    <a:pt x="275680" y="15750"/>
                  </a:lnTo>
                  <a:lnTo>
                    <a:pt x="258749" y="14757"/>
                  </a:lnTo>
                  <a:lnTo>
                    <a:pt x="241902" y="14048"/>
                  </a:lnTo>
                  <a:lnTo>
                    <a:pt x="224916" y="13552"/>
                  </a:lnTo>
                  <a:lnTo>
                    <a:pt x="207407" y="13210"/>
                  </a:lnTo>
                  <a:lnTo>
                    <a:pt x="189212" y="12971"/>
                  </a:lnTo>
                  <a:lnTo>
                    <a:pt x="170556" y="12607"/>
                  </a:lnTo>
                  <a:lnTo>
                    <a:pt x="151918" y="11731"/>
                  </a:lnTo>
                  <a:lnTo>
                    <a:pt x="133574" y="10177"/>
                  </a:lnTo>
                  <a:lnTo>
                    <a:pt x="115403" y="8168"/>
                  </a:lnTo>
                  <a:lnTo>
                    <a:pt x="97011" y="6180"/>
                  </a:lnTo>
                  <a:lnTo>
                    <a:pt x="78202" y="4494"/>
                  </a:lnTo>
                  <a:lnTo>
                    <a:pt x="59851" y="3179"/>
                  </a:lnTo>
                  <a:lnTo>
                    <a:pt x="41990" y="2067"/>
                  </a:lnTo>
                  <a:lnTo>
                    <a:pt x="23045" y="1063"/>
                  </a:lnTo>
                  <a:lnTo>
                    <a:pt x="0" y="0"/>
                  </a:lnTo>
                </a:path>
              </a:pathLst>
            </a:custGeom>
            <a:ln w="9067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402514" y="361950"/>
            <a:ext cx="1328175" cy="810006"/>
            <a:chOff x="4402514" y="361950"/>
            <a:chExt cx="1328175" cy="810006"/>
          </a:xfrm>
        </p:grpSpPr>
        <p:sp>
          <p:nvSpPr>
            <p:cNvPr id="13" name="Freeform 12"/>
            <p:cNvSpPr/>
            <p:nvPr/>
          </p:nvSpPr>
          <p:spPr>
            <a:xfrm>
              <a:off x="4650770" y="489249"/>
              <a:ext cx="12409" cy="620643"/>
            </a:xfrm>
            <a:custGeom>
              <a:avLst/>
              <a:gdLst/>
              <a:ahLst/>
              <a:cxnLst/>
              <a:rect l="0" t="0" r="0" b="0"/>
              <a:pathLst>
                <a:path w="12409" h="620643">
                  <a:moveTo>
                    <a:pt x="1" y="0"/>
                  </a:moveTo>
                  <a:lnTo>
                    <a:pt x="0" y="17215"/>
                  </a:lnTo>
                  <a:lnTo>
                    <a:pt x="0" y="32861"/>
                  </a:lnTo>
                  <a:lnTo>
                    <a:pt x="6" y="48425"/>
                  </a:lnTo>
                  <a:lnTo>
                    <a:pt x="210" y="64155"/>
                  </a:lnTo>
                  <a:lnTo>
                    <a:pt x="975" y="80081"/>
                  </a:lnTo>
                  <a:lnTo>
                    <a:pt x="2446" y="96178"/>
                  </a:lnTo>
                  <a:lnTo>
                    <a:pt x="4395" y="112409"/>
                  </a:lnTo>
                  <a:lnTo>
                    <a:pt x="6338" y="128737"/>
                  </a:lnTo>
                  <a:lnTo>
                    <a:pt x="7992" y="145134"/>
                  </a:lnTo>
                  <a:lnTo>
                    <a:pt x="9280" y="161581"/>
                  </a:lnTo>
                  <a:lnTo>
                    <a:pt x="10233" y="178061"/>
                  </a:lnTo>
                  <a:lnTo>
                    <a:pt x="10914" y="194564"/>
                  </a:lnTo>
                  <a:lnTo>
                    <a:pt x="11391" y="211083"/>
                  </a:lnTo>
                  <a:lnTo>
                    <a:pt x="11721" y="227612"/>
                  </a:lnTo>
                  <a:lnTo>
                    <a:pt x="11946" y="244153"/>
                  </a:lnTo>
                  <a:lnTo>
                    <a:pt x="12099" y="260898"/>
                  </a:lnTo>
                  <a:lnTo>
                    <a:pt x="12203" y="278207"/>
                  </a:lnTo>
                  <a:lnTo>
                    <a:pt x="12272" y="296225"/>
                  </a:lnTo>
                  <a:lnTo>
                    <a:pt x="12319" y="314721"/>
                  </a:lnTo>
                  <a:lnTo>
                    <a:pt x="12350" y="333213"/>
                  </a:lnTo>
                  <a:lnTo>
                    <a:pt x="12371" y="351416"/>
                  </a:lnTo>
                  <a:lnTo>
                    <a:pt x="12385" y="369254"/>
                  </a:lnTo>
                  <a:lnTo>
                    <a:pt x="12394" y="386756"/>
                  </a:lnTo>
                  <a:lnTo>
                    <a:pt x="12401" y="403998"/>
                  </a:lnTo>
                  <a:lnTo>
                    <a:pt x="12405" y="421434"/>
                  </a:lnTo>
                  <a:lnTo>
                    <a:pt x="12408" y="439842"/>
                  </a:lnTo>
                  <a:lnTo>
                    <a:pt x="12405" y="459568"/>
                  </a:lnTo>
                  <a:lnTo>
                    <a:pt x="12202" y="480372"/>
                  </a:lnTo>
                  <a:lnTo>
                    <a:pt x="11438" y="501676"/>
                  </a:lnTo>
                  <a:lnTo>
                    <a:pt x="9967" y="523060"/>
                  </a:lnTo>
                  <a:lnTo>
                    <a:pt x="8009" y="543679"/>
                  </a:lnTo>
                  <a:lnTo>
                    <a:pt x="5855" y="564328"/>
                  </a:lnTo>
                  <a:lnTo>
                    <a:pt x="3315" y="588134"/>
                  </a:lnTo>
                  <a:lnTo>
                    <a:pt x="1" y="620642"/>
                  </a:lnTo>
                </a:path>
              </a:pathLst>
            </a:custGeom>
            <a:ln w="899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02514" y="361950"/>
              <a:ext cx="563967" cy="450034"/>
            </a:xfrm>
            <a:custGeom>
              <a:avLst/>
              <a:gdLst/>
              <a:ahLst/>
              <a:cxnLst/>
              <a:rect l="0" t="0" r="0" b="0"/>
              <a:pathLst>
                <a:path w="563967" h="450034">
                  <a:moveTo>
                    <a:pt x="0" y="176950"/>
                  </a:moveTo>
                  <a:lnTo>
                    <a:pt x="3538" y="163273"/>
                  </a:lnTo>
                  <a:lnTo>
                    <a:pt x="7573" y="151662"/>
                  </a:lnTo>
                  <a:lnTo>
                    <a:pt x="12519" y="141045"/>
                  </a:lnTo>
                  <a:lnTo>
                    <a:pt x="18297" y="131092"/>
                  </a:lnTo>
                  <a:lnTo>
                    <a:pt x="24759" y="121628"/>
                  </a:lnTo>
                  <a:lnTo>
                    <a:pt x="31752" y="112523"/>
                  </a:lnTo>
                  <a:lnTo>
                    <a:pt x="39133" y="103675"/>
                  </a:lnTo>
                  <a:lnTo>
                    <a:pt x="46796" y="95009"/>
                  </a:lnTo>
                  <a:lnTo>
                    <a:pt x="54657" y="86468"/>
                  </a:lnTo>
                  <a:lnTo>
                    <a:pt x="62852" y="78013"/>
                  </a:lnTo>
                  <a:lnTo>
                    <a:pt x="71702" y="69617"/>
                  </a:lnTo>
                  <a:lnTo>
                    <a:pt x="81337" y="61266"/>
                  </a:lnTo>
                  <a:lnTo>
                    <a:pt x="92086" y="53140"/>
                  </a:lnTo>
                  <a:lnTo>
                    <a:pt x="104539" y="45593"/>
                  </a:lnTo>
                  <a:lnTo>
                    <a:pt x="118856" y="38771"/>
                  </a:lnTo>
                  <a:lnTo>
                    <a:pt x="134648" y="32632"/>
                  </a:lnTo>
                  <a:lnTo>
                    <a:pt x="151216" y="27054"/>
                  </a:lnTo>
                  <a:lnTo>
                    <a:pt x="168073" y="21902"/>
                  </a:lnTo>
                  <a:lnTo>
                    <a:pt x="184785" y="17063"/>
                  </a:lnTo>
                  <a:lnTo>
                    <a:pt x="200892" y="12445"/>
                  </a:lnTo>
                  <a:lnTo>
                    <a:pt x="216218" y="7991"/>
                  </a:lnTo>
                  <a:lnTo>
                    <a:pt x="230806" y="4040"/>
                  </a:lnTo>
                  <a:lnTo>
                    <a:pt x="244785" y="1282"/>
                  </a:lnTo>
                  <a:lnTo>
                    <a:pt x="258310" y="0"/>
                  </a:lnTo>
                  <a:lnTo>
                    <a:pt x="271893" y="99"/>
                  </a:lnTo>
                  <a:lnTo>
                    <a:pt x="286357" y="1332"/>
                  </a:lnTo>
                  <a:lnTo>
                    <a:pt x="302085" y="3432"/>
                  </a:lnTo>
                  <a:lnTo>
                    <a:pt x="319247" y="6360"/>
                  </a:lnTo>
                  <a:lnTo>
                    <a:pt x="338001" y="10293"/>
                  </a:lnTo>
                  <a:lnTo>
                    <a:pt x="358252" y="15250"/>
                  </a:lnTo>
                  <a:lnTo>
                    <a:pt x="379364" y="21095"/>
                  </a:lnTo>
                  <a:lnTo>
                    <a:pt x="400325" y="27640"/>
                  </a:lnTo>
                  <a:lnTo>
                    <a:pt x="420562" y="34708"/>
                  </a:lnTo>
                  <a:lnTo>
                    <a:pt x="439560" y="42151"/>
                  </a:lnTo>
                  <a:lnTo>
                    <a:pt x="456684" y="49859"/>
                  </a:lnTo>
                  <a:lnTo>
                    <a:pt x="471783" y="57759"/>
                  </a:lnTo>
                  <a:lnTo>
                    <a:pt x="485280" y="66182"/>
                  </a:lnTo>
                  <a:lnTo>
                    <a:pt x="497903" y="75811"/>
                  </a:lnTo>
                  <a:lnTo>
                    <a:pt x="510150" y="86924"/>
                  </a:lnTo>
                  <a:lnTo>
                    <a:pt x="521899" y="99425"/>
                  </a:lnTo>
                  <a:lnTo>
                    <a:pt x="532534" y="113063"/>
                  </a:lnTo>
                  <a:lnTo>
                    <a:pt x="541781" y="127571"/>
                  </a:lnTo>
                  <a:lnTo>
                    <a:pt x="549530" y="142908"/>
                  </a:lnTo>
                  <a:lnTo>
                    <a:pt x="555650" y="159252"/>
                  </a:lnTo>
                  <a:lnTo>
                    <a:pt x="560232" y="176615"/>
                  </a:lnTo>
                  <a:lnTo>
                    <a:pt x="563148" y="194668"/>
                  </a:lnTo>
                  <a:lnTo>
                    <a:pt x="563966" y="212861"/>
                  </a:lnTo>
                  <a:lnTo>
                    <a:pt x="562640" y="230853"/>
                  </a:lnTo>
                  <a:lnTo>
                    <a:pt x="559454" y="248148"/>
                  </a:lnTo>
                  <a:lnTo>
                    <a:pt x="554801" y="264032"/>
                  </a:lnTo>
                  <a:lnTo>
                    <a:pt x="549053" y="278249"/>
                  </a:lnTo>
                  <a:lnTo>
                    <a:pt x="542519" y="290932"/>
                  </a:lnTo>
                  <a:lnTo>
                    <a:pt x="535433" y="302370"/>
                  </a:lnTo>
                  <a:lnTo>
                    <a:pt x="527963" y="312865"/>
                  </a:lnTo>
                  <a:lnTo>
                    <a:pt x="520232" y="322675"/>
                  </a:lnTo>
                  <a:lnTo>
                    <a:pt x="512323" y="332000"/>
                  </a:lnTo>
                  <a:lnTo>
                    <a:pt x="504283" y="340989"/>
                  </a:lnTo>
                  <a:lnTo>
                    <a:pt x="495764" y="349747"/>
                  </a:lnTo>
                  <a:lnTo>
                    <a:pt x="486070" y="358347"/>
                  </a:lnTo>
                  <a:lnTo>
                    <a:pt x="474924" y="366840"/>
                  </a:lnTo>
                  <a:lnTo>
                    <a:pt x="462802" y="375261"/>
                  </a:lnTo>
                  <a:lnTo>
                    <a:pt x="450673" y="383634"/>
                  </a:lnTo>
                  <a:lnTo>
                    <a:pt x="439095" y="391970"/>
                  </a:lnTo>
                  <a:lnTo>
                    <a:pt x="427646" y="400085"/>
                  </a:lnTo>
                  <a:lnTo>
                    <a:pt x="415183" y="407625"/>
                  </a:lnTo>
                  <a:lnTo>
                    <a:pt x="401124" y="414442"/>
                  </a:lnTo>
                  <a:lnTo>
                    <a:pt x="385645" y="420578"/>
                  </a:lnTo>
                  <a:lnTo>
                    <a:pt x="369355" y="426154"/>
                  </a:lnTo>
                  <a:lnTo>
                    <a:pt x="352731" y="431298"/>
                  </a:lnTo>
                  <a:lnTo>
                    <a:pt x="336500" y="435949"/>
                  </a:lnTo>
                  <a:lnTo>
                    <a:pt x="320004" y="440308"/>
                  </a:lnTo>
                  <a:lnTo>
                    <a:pt x="300484" y="444762"/>
                  </a:lnTo>
                  <a:lnTo>
                    <a:pt x="273083" y="450033"/>
                  </a:lnTo>
                </a:path>
              </a:pathLst>
            </a:custGeom>
            <a:ln w="899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39335" y="863841"/>
              <a:ext cx="295538" cy="270877"/>
            </a:xfrm>
            <a:custGeom>
              <a:avLst/>
              <a:gdLst/>
              <a:ahLst/>
              <a:cxnLst/>
              <a:rect l="0" t="0" r="0" b="0"/>
              <a:pathLst>
                <a:path w="295538" h="270877">
                  <a:moveTo>
                    <a:pt x="158995" y="109509"/>
                  </a:moveTo>
                  <a:lnTo>
                    <a:pt x="162296" y="99053"/>
                  </a:lnTo>
                  <a:lnTo>
                    <a:pt x="164067" y="88458"/>
                  </a:lnTo>
                  <a:lnTo>
                    <a:pt x="164423" y="76684"/>
                  </a:lnTo>
                  <a:lnTo>
                    <a:pt x="163418" y="64146"/>
                  </a:lnTo>
                  <a:lnTo>
                    <a:pt x="160923" y="51750"/>
                  </a:lnTo>
                  <a:lnTo>
                    <a:pt x="157001" y="40022"/>
                  </a:lnTo>
                  <a:lnTo>
                    <a:pt x="151687" y="29277"/>
                  </a:lnTo>
                  <a:lnTo>
                    <a:pt x="144887" y="19798"/>
                  </a:lnTo>
                  <a:lnTo>
                    <a:pt x="136691" y="11613"/>
                  </a:lnTo>
                  <a:lnTo>
                    <a:pt x="127333" y="5120"/>
                  </a:lnTo>
                  <a:lnTo>
                    <a:pt x="117080" y="1168"/>
                  </a:lnTo>
                  <a:lnTo>
                    <a:pt x="106172" y="0"/>
                  </a:lnTo>
                  <a:lnTo>
                    <a:pt x="94994" y="1512"/>
                  </a:lnTo>
                  <a:lnTo>
                    <a:pt x="84047" y="5573"/>
                  </a:lnTo>
                  <a:lnTo>
                    <a:pt x="73586" y="11845"/>
                  </a:lnTo>
                  <a:lnTo>
                    <a:pt x="63645" y="20070"/>
                  </a:lnTo>
                  <a:lnTo>
                    <a:pt x="54155" y="30173"/>
                  </a:lnTo>
                  <a:lnTo>
                    <a:pt x="45023" y="41941"/>
                  </a:lnTo>
                  <a:lnTo>
                    <a:pt x="36352" y="55055"/>
                  </a:lnTo>
                  <a:lnTo>
                    <a:pt x="28428" y="69190"/>
                  </a:lnTo>
                  <a:lnTo>
                    <a:pt x="21355" y="84069"/>
                  </a:lnTo>
                  <a:lnTo>
                    <a:pt x="15244" y="99475"/>
                  </a:lnTo>
                  <a:lnTo>
                    <a:pt x="10313" y="115247"/>
                  </a:lnTo>
                  <a:lnTo>
                    <a:pt x="6560" y="131271"/>
                  </a:lnTo>
                  <a:lnTo>
                    <a:pt x="3819" y="147467"/>
                  </a:lnTo>
                  <a:lnTo>
                    <a:pt x="1873" y="163779"/>
                  </a:lnTo>
                  <a:lnTo>
                    <a:pt x="526" y="180165"/>
                  </a:lnTo>
                  <a:lnTo>
                    <a:pt x="0" y="196405"/>
                  </a:lnTo>
                  <a:lnTo>
                    <a:pt x="892" y="212119"/>
                  </a:lnTo>
                  <a:lnTo>
                    <a:pt x="3426" y="227123"/>
                  </a:lnTo>
                  <a:lnTo>
                    <a:pt x="7847" y="240674"/>
                  </a:lnTo>
                  <a:lnTo>
                    <a:pt x="14594" y="251438"/>
                  </a:lnTo>
                  <a:lnTo>
                    <a:pt x="23670" y="258928"/>
                  </a:lnTo>
                  <a:lnTo>
                    <a:pt x="34360" y="263215"/>
                  </a:lnTo>
                  <a:lnTo>
                    <a:pt x="45508" y="264505"/>
                  </a:lnTo>
                  <a:lnTo>
                    <a:pt x="56402" y="263230"/>
                  </a:lnTo>
                  <a:lnTo>
                    <a:pt x="66788" y="259741"/>
                  </a:lnTo>
                  <a:lnTo>
                    <a:pt x="76654" y="254188"/>
                  </a:lnTo>
                  <a:lnTo>
                    <a:pt x="86083" y="246832"/>
                  </a:lnTo>
                  <a:lnTo>
                    <a:pt x="95172" y="237842"/>
                  </a:lnTo>
                  <a:lnTo>
                    <a:pt x="104012" y="227208"/>
                  </a:lnTo>
                  <a:lnTo>
                    <a:pt x="112670" y="215071"/>
                  </a:lnTo>
                  <a:lnTo>
                    <a:pt x="121005" y="201504"/>
                  </a:lnTo>
                  <a:lnTo>
                    <a:pt x="128694" y="186436"/>
                  </a:lnTo>
                  <a:lnTo>
                    <a:pt x="135607" y="169972"/>
                  </a:lnTo>
                  <a:lnTo>
                    <a:pt x="141607" y="152542"/>
                  </a:lnTo>
                  <a:lnTo>
                    <a:pt x="146464" y="134775"/>
                  </a:lnTo>
                  <a:lnTo>
                    <a:pt x="150178" y="117182"/>
                  </a:lnTo>
                  <a:lnTo>
                    <a:pt x="153299" y="104082"/>
                  </a:lnTo>
                  <a:lnTo>
                    <a:pt x="156381" y="100772"/>
                  </a:lnTo>
                  <a:lnTo>
                    <a:pt x="159367" y="105688"/>
                  </a:lnTo>
                  <a:lnTo>
                    <a:pt x="162401" y="115781"/>
                  </a:lnTo>
                  <a:lnTo>
                    <a:pt x="165608" y="128351"/>
                  </a:lnTo>
                  <a:lnTo>
                    <a:pt x="169030" y="141800"/>
                  </a:lnTo>
                  <a:lnTo>
                    <a:pt x="172838" y="155385"/>
                  </a:lnTo>
                  <a:lnTo>
                    <a:pt x="177358" y="168820"/>
                  </a:lnTo>
                  <a:lnTo>
                    <a:pt x="182706" y="182028"/>
                  </a:lnTo>
                  <a:lnTo>
                    <a:pt x="188812" y="194831"/>
                  </a:lnTo>
                  <a:lnTo>
                    <a:pt x="195530" y="206904"/>
                  </a:lnTo>
                  <a:lnTo>
                    <a:pt x="202725" y="218131"/>
                  </a:lnTo>
                  <a:lnTo>
                    <a:pt x="210653" y="228394"/>
                  </a:lnTo>
                  <a:lnTo>
                    <a:pt x="219940" y="237475"/>
                  </a:lnTo>
                  <a:lnTo>
                    <a:pt x="230804" y="245369"/>
                  </a:lnTo>
                  <a:lnTo>
                    <a:pt x="242618" y="252070"/>
                  </a:lnTo>
                  <a:lnTo>
                    <a:pt x="255406" y="258125"/>
                  </a:lnTo>
                  <a:lnTo>
                    <a:pt x="271614" y="264068"/>
                  </a:lnTo>
                  <a:lnTo>
                    <a:pt x="295537" y="270876"/>
                  </a:lnTo>
                </a:path>
              </a:pathLst>
            </a:custGeom>
            <a:ln w="899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58844" y="843789"/>
              <a:ext cx="275432" cy="306474"/>
            </a:xfrm>
            <a:custGeom>
              <a:avLst/>
              <a:gdLst/>
              <a:ahLst/>
              <a:cxnLst/>
              <a:rect l="0" t="0" r="0" b="0"/>
              <a:pathLst>
                <a:path w="275432" h="306474">
                  <a:moveTo>
                    <a:pt x="187046" y="5432"/>
                  </a:moveTo>
                  <a:lnTo>
                    <a:pt x="176591" y="2132"/>
                  </a:lnTo>
                  <a:lnTo>
                    <a:pt x="165995" y="361"/>
                  </a:lnTo>
                  <a:lnTo>
                    <a:pt x="154216" y="0"/>
                  </a:lnTo>
                  <a:lnTo>
                    <a:pt x="141474" y="800"/>
                  </a:lnTo>
                  <a:lnTo>
                    <a:pt x="128313" y="2531"/>
                  </a:lnTo>
                  <a:lnTo>
                    <a:pt x="115103" y="4976"/>
                  </a:lnTo>
                  <a:lnTo>
                    <a:pt x="102002" y="8138"/>
                  </a:lnTo>
                  <a:lnTo>
                    <a:pt x="89051" y="12230"/>
                  </a:lnTo>
                  <a:lnTo>
                    <a:pt x="76246" y="17294"/>
                  </a:lnTo>
                  <a:lnTo>
                    <a:pt x="63752" y="23211"/>
                  </a:lnTo>
                  <a:lnTo>
                    <a:pt x="51904" y="29805"/>
                  </a:lnTo>
                  <a:lnTo>
                    <a:pt x="40838" y="36910"/>
                  </a:lnTo>
                  <a:lnTo>
                    <a:pt x="30686" y="44579"/>
                  </a:lnTo>
                  <a:lnTo>
                    <a:pt x="21681" y="53065"/>
                  </a:lnTo>
                  <a:lnTo>
                    <a:pt x="13844" y="62442"/>
                  </a:lnTo>
                  <a:lnTo>
                    <a:pt x="7403" y="72616"/>
                  </a:lnTo>
                  <a:lnTo>
                    <a:pt x="2868" y="83429"/>
                  </a:lnTo>
                  <a:lnTo>
                    <a:pt x="351" y="94710"/>
                  </a:lnTo>
                  <a:lnTo>
                    <a:pt x="0" y="105942"/>
                  </a:lnTo>
                  <a:lnTo>
                    <a:pt x="2176" y="116297"/>
                  </a:lnTo>
                  <a:lnTo>
                    <a:pt x="6829" y="125385"/>
                  </a:lnTo>
                  <a:lnTo>
                    <a:pt x="13587" y="132843"/>
                  </a:lnTo>
                  <a:lnTo>
                    <a:pt x="21991" y="138149"/>
                  </a:lnTo>
                  <a:lnTo>
                    <a:pt x="31617" y="141234"/>
                  </a:lnTo>
                  <a:lnTo>
                    <a:pt x="42313" y="142388"/>
                  </a:lnTo>
                  <a:lnTo>
                    <a:pt x="54181" y="142016"/>
                  </a:lnTo>
                  <a:lnTo>
                    <a:pt x="67190" y="140513"/>
                  </a:lnTo>
                  <a:lnTo>
                    <a:pt x="81360" y="138390"/>
                  </a:lnTo>
                  <a:lnTo>
                    <a:pt x="96842" y="136253"/>
                  </a:lnTo>
                  <a:lnTo>
                    <a:pt x="113583" y="134437"/>
                  </a:lnTo>
                  <a:lnTo>
                    <a:pt x="131000" y="133221"/>
                  </a:lnTo>
                  <a:lnTo>
                    <a:pt x="148132" y="132936"/>
                  </a:lnTo>
                  <a:lnTo>
                    <a:pt x="164448" y="133668"/>
                  </a:lnTo>
                  <a:lnTo>
                    <a:pt x="179657" y="135499"/>
                  </a:lnTo>
                  <a:lnTo>
                    <a:pt x="193504" y="138608"/>
                  </a:lnTo>
                  <a:lnTo>
                    <a:pt x="206009" y="142968"/>
                  </a:lnTo>
                  <a:lnTo>
                    <a:pt x="217565" y="148393"/>
                  </a:lnTo>
                  <a:lnTo>
                    <a:pt x="228787" y="154647"/>
                  </a:lnTo>
                  <a:lnTo>
                    <a:pt x="240043" y="161525"/>
                  </a:lnTo>
                  <a:lnTo>
                    <a:pt x="250903" y="169240"/>
                  </a:lnTo>
                  <a:lnTo>
                    <a:pt x="260305" y="178384"/>
                  </a:lnTo>
                  <a:lnTo>
                    <a:pt x="267751" y="189162"/>
                  </a:lnTo>
                  <a:lnTo>
                    <a:pt x="272928" y="201236"/>
                  </a:lnTo>
                  <a:lnTo>
                    <a:pt x="275431" y="213959"/>
                  </a:lnTo>
                  <a:lnTo>
                    <a:pt x="275312" y="226873"/>
                  </a:lnTo>
                  <a:lnTo>
                    <a:pt x="272774" y="239378"/>
                  </a:lnTo>
                  <a:lnTo>
                    <a:pt x="267944" y="250677"/>
                  </a:lnTo>
                  <a:lnTo>
                    <a:pt x="261123" y="260450"/>
                  </a:lnTo>
                  <a:lnTo>
                    <a:pt x="252711" y="268789"/>
                  </a:lnTo>
                  <a:lnTo>
                    <a:pt x="243101" y="275951"/>
                  </a:lnTo>
                  <a:lnTo>
                    <a:pt x="232621" y="282215"/>
                  </a:lnTo>
                  <a:lnTo>
                    <a:pt x="221329" y="287825"/>
                  </a:lnTo>
                  <a:lnTo>
                    <a:pt x="209052" y="292971"/>
                  </a:lnTo>
                  <a:lnTo>
                    <a:pt x="195769" y="297783"/>
                  </a:lnTo>
                  <a:lnTo>
                    <a:pt x="181613" y="301976"/>
                  </a:lnTo>
                  <a:lnTo>
                    <a:pt x="166767" y="304898"/>
                  </a:lnTo>
                  <a:lnTo>
                    <a:pt x="151407" y="306295"/>
                  </a:lnTo>
                  <a:lnTo>
                    <a:pt x="135677" y="306473"/>
                  </a:lnTo>
                  <a:lnTo>
                    <a:pt x="119687" y="306054"/>
                  </a:lnTo>
                  <a:lnTo>
                    <a:pt x="103527" y="305464"/>
                  </a:lnTo>
                  <a:lnTo>
                    <a:pt x="87514" y="304675"/>
                  </a:lnTo>
                  <a:lnTo>
                    <a:pt x="70381" y="303105"/>
                  </a:lnTo>
                  <a:lnTo>
                    <a:pt x="47986" y="299305"/>
                  </a:lnTo>
                  <a:lnTo>
                    <a:pt x="13266" y="290928"/>
                  </a:lnTo>
                </a:path>
              </a:pathLst>
            </a:custGeom>
            <a:ln w="899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19670" y="526487"/>
              <a:ext cx="24827" cy="645469"/>
            </a:xfrm>
            <a:custGeom>
              <a:avLst/>
              <a:gdLst/>
              <a:ahLst/>
              <a:cxnLst/>
              <a:rect l="0" t="0" r="0" b="0"/>
              <a:pathLst>
                <a:path w="24827" h="645469">
                  <a:moveTo>
                    <a:pt x="0" y="0"/>
                  </a:moveTo>
                  <a:lnTo>
                    <a:pt x="0" y="17216"/>
                  </a:lnTo>
                  <a:lnTo>
                    <a:pt x="0" y="32862"/>
                  </a:lnTo>
                  <a:lnTo>
                    <a:pt x="0" y="48431"/>
                  </a:lnTo>
                  <a:lnTo>
                    <a:pt x="0" y="64365"/>
                  </a:lnTo>
                  <a:lnTo>
                    <a:pt x="0" y="81055"/>
                  </a:lnTo>
                  <a:lnTo>
                    <a:pt x="0" y="98625"/>
                  </a:lnTo>
                  <a:lnTo>
                    <a:pt x="0" y="116803"/>
                  </a:lnTo>
                  <a:lnTo>
                    <a:pt x="0" y="135074"/>
                  </a:lnTo>
                  <a:lnTo>
                    <a:pt x="0" y="153131"/>
                  </a:lnTo>
                  <a:lnTo>
                    <a:pt x="0" y="171070"/>
                  </a:lnTo>
                  <a:lnTo>
                    <a:pt x="0" y="189267"/>
                  </a:lnTo>
                  <a:lnTo>
                    <a:pt x="0" y="207929"/>
                  </a:lnTo>
                  <a:lnTo>
                    <a:pt x="0" y="227078"/>
                  </a:lnTo>
                  <a:lnTo>
                    <a:pt x="0" y="246644"/>
                  </a:lnTo>
                  <a:lnTo>
                    <a:pt x="0" y="266531"/>
                  </a:lnTo>
                  <a:lnTo>
                    <a:pt x="0" y="286462"/>
                  </a:lnTo>
                  <a:lnTo>
                    <a:pt x="0" y="306005"/>
                  </a:lnTo>
                  <a:lnTo>
                    <a:pt x="0" y="324962"/>
                  </a:lnTo>
                  <a:lnTo>
                    <a:pt x="0" y="343526"/>
                  </a:lnTo>
                  <a:lnTo>
                    <a:pt x="0" y="362152"/>
                  </a:lnTo>
                  <a:lnTo>
                    <a:pt x="0" y="381101"/>
                  </a:lnTo>
                  <a:lnTo>
                    <a:pt x="0" y="400244"/>
                  </a:lnTo>
                  <a:lnTo>
                    <a:pt x="0" y="419179"/>
                  </a:lnTo>
                  <a:lnTo>
                    <a:pt x="6" y="437679"/>
                  </a:lnTo>
                  <a:lnTo>
                    <a:pt x="210" y="455517"/>
                  </a:lnTo>
                  <a:lnTo>
                    <a:pt x="974" y="472393"/>
                  </a:lnTo>
                  <a:lnTo>
                    <a:pt x="2446" y="488251"/>
                  </a:lnTo>
                  <a:lnTo>
                    <a:pt x="4394" y="503596"/>
                  </a:lnTo>
                  <a:lnTo>
                    <a:pt x="6338" y="519338"/>
                  </a:lnTo>
                  <a:lnTo>
                    <a:pt x="7997" y="535955"/>
                  </a:lnTo>
                  <a:lnTo>
                    <a:pt x="9489" y="553133"/>
                  </a:lnTo>
                  <a:lnTo>
                    <a:pt x="11206" y="570026"/>
                  </a:lnTo>
                  <a:lnTo>
                    <a:pt x="13359" y="586132"/>
                  </a:lnTo>
                  <a:lnTo>
                    <a:pt x="15796" y="600832"/>
                  </a:lnTo>
                  <a:lnTo>
                    <a:pt x="18333" y="614639"/>
                  </a:lnTo>
                  <a:lnTo>
                    <a:pt x="21193" y="628760"/>
                  </a:lnTo>
                  <a:lnTo>
                    <a:pt x="24826" y="645468"/>
                  </a:lnTo>
                </a:path>
              </a:pathLst>
            </a:custGeom>
            <a:ln w="899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09349" y="737506"/>
              <a:ext cx="521340" cy="49652"/>
            </a:xfrm>
            <a:custGeom>
              <a:avLst/>
              <a:gdLst/>
              <a:ahLst/>
              <a:cxnLst/>
              <a:rect l="0" t="0" r="0" b="0"/>
              <a:pathLst>
                <a:path w="521340" h="49652">
                  <a:moveTo>
                    <a:pt x="521339" y="49651"/>
                  </a:moveTo>
                  <a:lnTo>
                    <a:pt x="511109" y="49651"/>
                  </a:lnTo>
                  <a:lnTo>
                    <a:pt x="496347" y="49651"/>
                  </a:lnTo>
                  <a:lnTo>
                    <a:pt x="478868" y="49651"/>
                  </a:lnTo>
                  <a:lnTo>
                    <a:pt x="459411" y="49646"/>
                  </a:lnTo>
                  <a:lnTo>
                    <a:pt x="439024" y="49442"/>
                  </a:lnTo>
                  <a:lnTo>
                    <a:pt x="419177" y="48678"/>
                  </a:lnTo>
                  <a:lnTo>
                    <a:pt x="400638" y="47200"/>
                  </a:lnTo>
                  <a:lnTo>
                    <a:pt x="383340" y="45048"/>
                  </a:lnTo>
                  <a:lnTo>
                    <a:pt x="366738" y="42340"/>
                  </a:lnTo>
                  <a:lnTo>
                    <a:pt x="350414" y="39215"/>
                  </a:lnTo>
                  <a:lnTo>
                    <a:pt x="334152" y="35978"/>
                  </a:lnTo>
                  <a:lnTo>
                    <a:pt x="317865" y="33082"/>
                  </a:lnTo>
                  <a:lnTo>
                    <a:pt x="301524" y="30741"/>
                  </a:lnTo>
                  <a:lnTo>
                    <a:pt x="285131" y="28771"/>
                  </a:lnTo>
                  <a:lnTo>
                    <a:pt x="268694" y="26725"/>
                  </a:lnTo>
                  <a:lnTo>
                    <a:pt x="252223" y="24346"/>
                  </a:lnTo>
                  <a:lnTo>
                    <a:pt x="235727" y="21767"/>
                  </a:lnTo>
                  <a:lnTo>
                    <a:pt x="219214" y="19391"/>
                  </a:lnTo>
                  <a:lnTo>
                    <a:pt x="202690" y="17442"/>
                  </a:lnTo>
                  <a:lnTo>
                    <a:pt x="186158" y="15954"/>
                  </a:lnTo>
                  <a:lnTo>
                    <a:pt x="169618" y="14867"/>
                  </a:lnTo>
                  <a:lnTo>
                    <a:pt x="153081" y="14089"/>
                  </a:lnTo>
                  <a:lnTo>
                    <a:pt x="136740" y="13348"/>
                  </a:lnTo>
                  <a:lnTo>
                    <a:pt x="120958" y="12213"/>
                  </a:lnTo>
                  <a:lnTo>
                    <a:pt x="105881" y="10489"/>
                  </a:lnTo>
                  <a:lnTo>
                    <a:pt x="91281" y="8369"/>
                  </a:lnTo>
                  <a:lnTo>
                    <a:pt x="76675" y="6310"/>
                  </a:lnTo>
                  <a:lnTo>
                    <a:pt x="61800" y="4579"/>
                  </a:lnTo>
                  <a:lnTo>
                    <a:pt x="47299" y="3235"/>
                  </a:lnTo>
                  <a:lnTo>
                    <a:pt x="33185" y="2101"/>
                  </a:lnTo>
                  <a:lnTo>
                    <a:pt x="18214" y="1079"/>
                  </a:lnTo>
                  <a:lnTo>
                    <a:pt x="0" y="0"/>
                  </a:lnTo>
                </a:path>
              </a:pathLst>
            </a:custGeom>
            <a:ln w="899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746330" y="361950"/>
            <a:ext cx="3006673" cy="810006"/>
            <a:chOff x="6746330" y="361950"/>
            <a:chExt cx="3006673" cy="810006"/>
          </a:xfrm>
        </p:grpSpPr>
        <p:sp>
          <p:nvSpPr>
            <p:cNvPr id="20" name="Freeform 19"/>
            <p:cNvSpPr/>
            <p:nvPr/>
          </p:nvSpPr>
          <p:spPr>
            <a:xfrm>
              <a:off x="6891814" y="436000"/>
              <a:ext cx="9586" cy="475249"/>
            </a:xfrm>
            <a:custGeom>
              <a:avLst/>
              <a:gdLst/>
              <a:ahLst/>
              <a:cxnLst/>
              <a:rect l="0" t="0" r="0" b="0"/>
              <a:pathLst>
                <a:path w="9586" h="475249">
                  <a:moveTo>
                    <a:pt x="0" y="0"/>
                  </a:moveTo>
                  <a:lnTo>
                    <a:pt x="0" y="10934"/>
                  </a:lnTo>
                  <a:lnTo>
                    <a:pt x="0" y="22366"/>
                  </a:lnTo>
                  <a:lnTo>
                    <a:pt x="0" y="35447"/>
                  </a:lnTo>
                  <a:lnTo>
                    <a:pt x="0" y="50395"/>
                  </a:lnTo>
                  <a:lnTo>
                    <a:pt x="0" y="67520"/>
                  </a:lnTo>
                  <a:lnTo>
                    <a:pt x="0" y="86752"/>
                  </a:lnTo>
                  <a:lnTo>
                    <a:pt x="0" y="107165"/>
                  </a:lnTo>
                  <a:lnTo>
                    <a:pt x="0" y="127228"/>
                  </a:lnTo>
                  <a:lnTo>
                    <a:pt x="5" y="146104"/>
                  </a:lnTo>
                  <a:lnTo>
                    <a:pt x="164" y="163767"/>
                  </a:lnTo>
                  <a:lnTo>
                    <a:pt x="761" y="180653"/>
                  </a:lnTo>
                  <a:lnTo>
                    <a:pt x="1912" y="197126"/>
                  </a:lnTo>
                  <a:lnTo>
                    <a:pt x="3434" y="213250"/>
                  </a:lnTo>
                  <a:lnTo>
                    <a:pt x="4953" y="228851"/>
                  </a:lnTo>
                  <a:lnTo>
                    <a:pt x="6245" y="243860"/>
                  </a:lnTo>
                  <a:lnTo>
                    <a:pt x="7251" y="258332"/>
                  </a:lnTo>
                  <a:lnTo>
                    <a:pt x="7995" y="272367"/>
                  </a:lnTo>
                  <a:lnTo>
                    <a:pt x="8529" y="286074"/>
                  </a:lnTo>
                  <a:lnTo>
                    <a:pt x="8901" y="299541"/>
                  </a:lnTo>
                  <a:lnTo>
                    <a:pt x="9159" y="312839"/>
                  </a:lnTo>
                  <a:lnTo>
                    <a:pt x="9336" y="326028"/>
                  </a:lnTo>
                  <a:lnTo>
                    <a:pt x="9454" y="339447"/>
                  </a:lnTo>
                  <a:lnTo>
                    <a:pt x="9535" y="353687"/>
                  </a:lnTo>
                  <a:lnTo>
                    <a:pt x="9585" y="368991"/>
                  </a:lnTo>
                  <a:lnTo>
                    <a:pt x="9462" y="384859"/>
                  </a:lnTo>
                  <a:lnTo>
                    <a:pt x="8890" y="400265"/>
                  </a:lnTo>
                  <a:lnTo>
                    <a:pt x="7757" y="414641"/>
                  </a:lnTo>
                  <a:lnTo>
                    <a:pt x="6237" y="427670"/>
                  </a:lnTo>
                  <a:lnTo>
                    <a:pt x="4562" y="440422"/>
                  </a:lnTo>
                  <a:lnTo>
                    <a:pt x="2585" y="455041"/>
                  </a:lnTo>
                  <a:lnTo>
                    <a:pt x="0" y="475248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46330" y="361950"/>
              <a:ext cx="383115" cy="355320"/>
            </a:xfrm>
            <a:custGeom>
              <a:avLst/>
              <a:gdLst/>
              <a:ahLst/>
              <a:cxnLst/>
              <a:rect l="0" t="0" r="0" b="0"/>
              <a:pathLst>
                <a:path w="383115" h="355320">
                  <a:moveTo>
                    <a:pt x="0" y="103147"/>
                  </a:moveTo>
                  <a:lnTo>
                    <a:pt x="2827" y="92398"/>
                  </a:lnTo>
                  <a:lnTo>
                    <a:pt x="6570" y="82736"/>
                  </a:lnTo>
                  <a:lnTo>
                    <a:pt x="11634" y="73250"/>
                  </a:lnTo>
                  <a:lnTo>
                    <a:pt x="18019" y="63919"/>
                  </a:lnTo>
                  <a:lnTo>
                    <a:pt x="25801" y="54988"/>
                  </a:lnTo>
                  <a:lnTo>
                    <a:pt x="34874" y="46576"/>
                  </a:lnTo>
                  <a:lnTo>
                    <a:pt x="45018" y="38810"/>
                  </a:lnTo>
                  <a:lnTo>
                    <a:pt x="55982" y="31889"/>
                  </a:lnTo>
                  <a:lnTo>
                    <a:pt x="67548" y="25836"/>
                  </a:lnTo>
                  <a:lnTo>
                    <a:pt x="79543" y="20538"/>
                  </a:lnTo>
                  <a:lnTo>
                    <a:pt x="91837" y="15835"/>
                  </a:lnTo>
                  <a:lnTo>
                    <a:pt x="104338" y="11581"/>
                  </a:lnTo>
                  <a:lnTo>
                    <a:pt x="116978" y="7800"/>
                  </a:lnTo>
                  <a:lnTo>
                    <a:pt x="129716" y="4682"/>
                  </a:lnTo>
                  <a:lnTo>
                    <a:pt x="142520" y="2281"/>
                  </a:lnTo>
                  <a:lnTo>
                    <a:pt x="155523" y="668"/>
                  </a:lnTo>
                  <a:lnTo>
                    <a:pt x="168994" y="0"/>
                  </a:lnTo>
                  <a:lnTo>
                    <a:pt x="183040" y="268"/>
                  </a:lnTo>
                  <a:lnTo>
                    <a:pt x="197629" y="1338"/>
                  </a:lnTo>
                  <a:lnTo>
                    <a:pt x="212657" y="3036"/>
                  </a:lnTo>
                  <a:lnTo>
                    <a:pt x="228012" y="5204"/>
                  </a:lnTo>
                  <a:lnTo>
                    <a:pt x="243147" y="7860"/>
                  </a:lnTo>
                  <a:lnTo>
                    <a:pt x="257142" y="11188"/>
                  </a:lnTo>
                  <a:lnTo>
                    <a:pt x="269591" y="15239"/>
                  </a:lnTo>
                  <a:lnTo>
                    <a:pt x="280695" y="20084"/>
                  </a:lnTo>
                  <a:lnTo>
                    <a:pt x="290993" y="25875"/>
                  </a:lnTo>
                  <a:lnTo>
                    <a:pt x="300890" y="32602"/>
                  </a:lnTo>
                  <a:lnTo>
                    <a:pt x="310460" y="39976"/>
                  </a:lnTo>
                  <a:lnTo>
                    <a:pt x="319528" y="47541"/>
                  </a:lnTo>
                  <a:lnTo>
                    <a:pt x="328024" y="55023"/>
                  </a:lnTo>
                  <a:lnTo>
                    <a:pt x="335996" y="62621"/>
                  </a:lnTo>
                  <a:lnTo>
                    <a:pt x="343542" y="70897"/>
                  </a:lnTo>
                  <a:lnTo>
                    <a:pt x="350763" y="80117"/>
                  </a:lnTo>
                  <a:lnTo>
                    <a:pt x="357594" y="90262"/>
                  </a:lnTo>
                  <a:lnTo>
                    <a:pt x="363822" y="101177"/>
                  </a:lnTo>
                  <a:lnTo>
                    <a:pt x="369372" y="112691"/>
                  </a:lnTo>
                  <a:lnTo>
                    <a:pt x="374163" y="124795"/>
                  </a:lnTo>
                  <a:lnTo>
                    <a:pt x="378027" y="137647"/>
                  </a:lnTo>
                  <a:lnTo>
                    <a:pt x="380958" y="151268"/>
                  </a:lnTo>
                  <a:lnTo>
                    <a:pt x="382785" y="165411"/>
                  </a:lnTo>
                  <a:lnTo>
                    <a:pt x="383114" y="179651"/>
                  </a:lnTo>
                  <a:lnTo>
                    <a:pt x="381863" y="193730"/>
                  </a:lnTo>
                  <a:lnTo>
                    <a:pt x="379073" y="207415"/>
                  </a:lnTo>
                  <a:lnTo>
                    <a:pt x="374743" y="220430"/>
                  </a:lnTo>
                  <a:lnTo>
                    <a:pt x="369032" y="232698"/>
                  </a:lnTo>
                  <a:lnTo>
                    <a:pt x="362201" y="244293"/>
                  </a:lnTo>
                  <a:lnTo>
                    <a:pt x="354520" y="255348"/>
                  </a:lnTo>
                  <a:lnTo>
                    <a:pt x="346218" y="265988"/>
                  </a:lnTo>
                  <a:lnTo>
                    <a:pt x="337476" y="276024"/>
                  </a:lnTo>
                  <a:lnTo>
                    <a:pt x="328428" y="284977"/>
                  </a:lnTo>
                  <a:lnTo>
                    <a:pt x="319163" y="292675"/>
                  </a:lnTo>
                  <a:lnTo>
                    <a:pt x="309601" y="299375"/>
                  </a:lnTo>
                  <a:lnTo>
                    <a:pt x="299504" y="305579"/>
                  </a:lnTo>
                  <a:lnTo>
                    <a:pt x="288780" y="311627"/>
                  </a:lnTo>
                  <a:lnTo>
                    <a:pt x="277330" y="317534"/>
                  </a:lnTo>
                  <a:lnTo>
                    <a:pt x="264978" y="323074"/>
                  </a:lnTo>
                  <a:lnTo>
                    <a:pt x="251722" y="328134"/>
                  </a:lnTo>
                  <a:lnTo>
                    <a:pt x="237839" y="332736"/>
                  </a:lnTo>
                  <a:lnTo>
                    <a:pt x="223778" y="336956"/>
                  </a:lnTo>
                  <a:lnTo>
                    <a:pt x="209837" y="340881"/>
                  </a:lnTo>
                  <a:lnTo>
                    <a:pt x="196668" y="344450"/>
                  </a:lnTo>
                  <a:lnTo>
                    <a:pt x="184071" y="347805"/>
                  </a:lnTo>
                  <a:lnTo>
                    <a:pt x="170943" y="351242"/>
                  </a:lnTo>
                  <a:lnTo>
                    <a:pt x="155183" y="355319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09301" y="756066"/>
              <a:ext cx="231677" cy="223707"/>
            </a:xfrm>
            <a:custGeom>
              <a:avLst/>
              <a:gdLst/>
              <a:ahLst/>
              <a:cxnLst/>
              <a:rect l="0" t="0" r="0" b="0"/>
              <a:pathLst>
                <a:path w="231677" h="223707">
                  <a:moveTo>
                    <a:pt x="144386" y="126085"/>
                  </a:moveTo>
                  <a:lnTo>
                    <a:pt x="146965" y="117916"/>
                  </a:lnTo>
                  <a:lnTo>
                    <a:pt x="148348" y="109637"/>
                  </a:lnTo>
                  <a:lnTo>
                    <a:pt x="148631" y="100433"/>
                  </a:lnTo>
                  <a:lnTo>
                    <a:pt x="148005" y="90477"/>
                  </a:lnTo>
                  <a:lnTo>
                    <a:pt x="146652" y="80193"/>
                  </a:lnTo>
                  <a:lnTo>
                    <a:pt x="144742" y="69871"/>
                  </a:lnTo>
                  <a:lnTo>
                    <a:pt x="142272" y="59635"/>
                  </a:lnTo>
                  <a:lnTo>
                    <a:pt x="139074" y="49516"/>
                  </a:lnTo>
                  <a:lnTo>
                    <a:pt x="135112" y="39514"/>
                  </a:lnTo>
                  <a:lnTo>
                    <a:pt x="130329" y="29912"/>
                  </a:lnTo>
                  <a:lnTo>
                    <a:pt x="124581" y="21251"/>
                  </a:lnTo>
                  <a:lnTo>
                    <a:pt x="117870" y="13762"/>
                  </a:lnTo>
                  <a:lnTo>
                    <a:pt x="110038" y="7672"/>
                  </a:lnTo>
                  <a:lnTo>
                    <a:pt x="100694" y="3349"/>
                  </a:lnTo>
                  <a:lnTo>
                    <a:pt x="89778" y="823"/>
                  </a:lnTo>
                  <a:lnTo>
                    <a:pt x="77936" y="0"/>
                  </a:lnTo>
                  <a:lnTo>
                    <a:pt x="66305" y="834"/>
                  </a:lnTo>
                  <a:lnTo>
                    <a:pt x="55518" y="3140"/>
                  </a:lnTo>
                  <a:lnTo>
                    <a:pt x="45719" y="6934"/>
                  </a:lnTo>
                  <a:lnTo>
                    <a:pt x="36803" y="12495"/>
                  </a:lnTo>
                  <a:lnTo>
                    <a:pt x="28598" y="19818"/>
                  </a:lnTo>
                  <a:lnTo>
                    <a:pt x="21231" y="28654"/>
                  </a:lnTo>
                  <a:lnTo>
                    <a:pt x="15117" y="38675"/>
                  </a:lnTo>
                  <a:lnTo>
                    <a:pt x="10386" y="49578"/>
                  </a:lnTo>
                  <a:lnTo>
                    <a:pt x="6893" y="61114"/>
                  </a:lnTo>
                  <a:lnTo>
                    <a:pt x="4396" y="73093"/>
                  </a:lnTo>
                  <a:lnTo>
                    <a:pt x="2646" y="85379"/>
                  </a:lnTo>
                  <a:lnTo>
                    <a:pt x="1439" y="97875"/>
                  </a:lnTo>
                  <a:lnTo>
                    <a:pt x="612" y="110514"/>
                  </a:lnTo>
                  <a:lnTo>
                    <a:pt x="60" y="123245"/>
                  </a:lnTo>
                  <a:lnTo>
                    <a:pt x="0" y="135886"/>
                  </a:lnTo>
                  <a:lnTo>
                    <a:pt x="940" y="148133"/>
                  </a:lnTo>
                  <a:lnTo>
                    <a:pt x="3077" y="159851"/>
                  </a:lnTo>
                  <a:lnTo>
                    <a:pt x="6326" y="171062"/>
                  </a:lnTo>
                  <a:lnTo>
                    <a:pt x="10481" y="181852"/>
                  </a:lnTo>
                  <a:lnTo>
                    <a:pt x="15330" y="192307"/>
                  </a:lnTo>
                  <a:lnTo>
                    <a:pt x="20992" y="202061"/>
                  </a:lnTo>
                  <a:lnTo>
                    <a:pt x="27883" y="210334"/>
                  </a:lnTo>
                  <a:lnTo>
                    <a:pt x="36132" y="216809"/>
                  </a:lnTo>
                  <a:lnTo>
                    <a:pt x="45449" y="221313"/>
                  </a:lnTo>
                  <a:lnTo>
                    <a:pt x="55311" y="223584"/>
                  </a:lnTo>
                  <a:lnTo>
                    <a:pt x="65357" y="223706"/>
                  </a:lnTo>
                  <a:lnTo>
                    <a:pt x="75410" y="221868"/>
                  </a:lnTo>
                  <a:lnTo>
                    <a:pt x="85408" y="218193"/>
                  </a:lnTo>
                  <a:lnTo>
                    <a:pt x="95334" y="212929"/>
                  </a:lnTo>
                  <a:lnTo>
                    <a:pt x="105043" y="206400"/>
                  </a:lnTo>
                  <a:lnTo>
                    <a:pt x="114264" y="198922"/>
                  </a:lnTo>
                  <a:lnTo>
                    <a:pt x="122889" y="190752"/>
                  </a:lnTo>
                  <a:lnTo>
                    <a:pt x="130804" y="181943"/>
                  </a:lnTo>
                  <a:lnTo>
                    <a:pt x="137830" y="172358"/>
                  </a:lnTo>
                  <a:lnTo>
                    <a:pt x="143951" y="161986"/>
                  </a:lnTo>
                  <a:lnTo>
                    <a:pt x="149138" y="150929"/>
                  </a:lnTo>
                  <a:lnTo>
                    <a:pt x="153277" y="139331"/>
                  </a:lnTo>
                  <a:lnTo>
                    <a:pt x="156382" y="127397"/>
                  </a:lnTo>
                  <a:lnTo>
                    <a:pt x="157884" y="117562"/>
                  </a:lnTo>
                  <a:lnTo>
                    <a:pt x="157606" y="113388"/>
                  </a:lnTo>
                  <a:lnTo>
                    <a:pt x="156822" y="114832"/>
                  </a:lnTo>
                  <a:lnTo>
                    <a:pt x="156389" y="120182"/>
                  </a:lnTo>
                  <a:lnTo>
                    <a:pt x="156996" y="127750"/>
                  </a:lnTo>
                  <a:lnTo>
                    <a:pt x="158875" y="136453"/>
                  </a:lnTo>
                  <a:lnTo>
                    <a:pt x="161934" y="145709"/>
                  </a:lnTo>
                  <a:lnTo>
                    <a:pt x="165955" y="155224"/>
                  </a:lnTo>
                  <a:lnTo>
                    <a:pt x="170708" y="164847"/>
                  </a:lnTo>
                  <a:lnTo>
                    <a:pt x="176147" y="174210"/>
                  </a:lnTo>
                  <a:lnTo>
                    <a:pt x="182397" y="182716"/>
                  </a:lnTo>
                  <a:lnTo>
                    <a:pt x="189455" y="190109"/>
                  </a:lnTo>
                  <a:lnTo>
                    <a:pt x="196967" y="196312"/>
                  </a:lnTo>
                  <a:lnTo>
                    <a:pt x="205130" y="201866"/>
                  </a:lnTo>
                  <a:lnTo>
                    <a:pt x="215689" y="207258"/>
                  </a:lnTo>
                  <a:lnTo>
                    <a:pt x="231676" y="213376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228928" y="721508"/>
              <a:ext cx="234754" cy="273479"/>
            </a:xfrm>
            <a:custGeom>
              <a:avLst/>
              <a:gdLst/>
              <a:ahLst/>
              <a:cxnLst/>
              <a:rect l="0" t="0" r="0" b="0"/>
              <a:pathLst>
                <a:path w="234754" h="273479">
                  <a:moveTo>
                    <a:pt x="157532" y="15159"/>
                  </a:moveTo>
                  <a:lnTo>
                    <a:pt x="146660" y="9877"/>
                  </a:lnTo>
                  <a:lnTo>
                    <a:pt x="135818" y="5931"/>
                  </a:lnTo>
                  <a:lnTo>
                    <a:pt x="123947" y="2982"/>
                  </a:lnTo>
                  <a:lnTo>
                    <a:pt x="111351" y="966"/>
                  </a:lnTo>
                  <a:lnTo>
                    <a:pt x="98748" y="0"/>
                  </a:lnTo>
                  <a:lnTo>
                    <a:pt x="86574" y="57"/>
                  </a:lnTo>
                  <a:lnTo>
                    <a:pt x="74943" y="1135"/>
                  </a:lnTo>
                  <a:lnTo>
                    <a:pt x="63816" y="3324"/>
                  </a:lnTo>
                  <a:lnTo>
                    <a:pt x="53098" y="6573"/>
                  </a:lnTo>
                  <a:lnTo>
                    <a:pt x="42842" y="10862"/>
                  </a:lnTo>
                  <a:lnTo>
                    <a:pt x="33247" y="16272"/>
                  </a:lnTo>
                  <a:lnTo>
                    <a:pt x="24371" y="22747"/>
                  </a:lnTo>
                  <a:lnTo>
                    <a:pt x="16443" y="30265"/>
                  </a:lnTo>
                  <a:lnTo>
                    <a:pt x="9900" y="38906"/>
                  </a:lnTo>
                  <a:lnTo>
                    <a:pt x="4860" y="48601"/>
                  </a:lnTo>
                  <a:lnTo>
                    <a:pt x="1461" y="58873"/>
                  </a:lnTo>
                  <a:lnTo>
                    <a:pt x="0" y="68955"/>
                  </a:lnTo>
                  <a:lnTo>
                    <a:pt x="460" y="78423"/>
                  </a:lnTo>
                  <a:lnTo>
                    <a:pt x="2861" y="87042"/>
                  </a:lnTo>
                  <a:lnTo>
                    <a:pt x="7410" y="94607"/>
                  </a:lnTo>
                  <a:lnTo>
                    <a:pt x="14014" y="101126"/>
                  </a:lnTo>
                  <a:lnTo>
                    <a:pt x="22193" y="106754"/>
                  </a:lnTo>
                  <a:lnTo>
                    <a:pt x="31277" y="111686"/>
                  </a:lnTo>
                  <a:lnTo>
                    <a:pt x="40798" y="116097"/>
                  </a:lnTo>
                  <a:lnTo>
                    <a:pt x="50654" y="119984"/>
                  </a:lnTo>
                  <a:lnTo>
                    <a:pt x="61008" y="123175"/>
                  </a:lnTo>
                  <a:lnTo>
                    <a:pt x="71935" y="125629"/>
                  </a:lnTo>
                  <a:lnTo>
                    <a:pt x="83535" y="127434"/>
                  </a:lnTo>
                  <a:lnTo>
                    <a:pt x="95996" y="128722"/>
                  </a:lnTo>
                  <a:lnTo>
                    <a:pt x="109328" y="129631"/>
                  </a:lnTo>
                  <a:lnTo>
                    <a:pt x="123262" y="130570"/>
                  </a:lnTo>
                  <a:lnTo>
                    <a:pt x="137357" y="132189"/>
                  </a:lnTo>
                  <a:lnTo>
                    <a:pt x="151336" y="134786"/>
                  </a:lnTo>
                  <a:lnTo>
                    <a:pt x="164952" y="138344"/>
                  </a:lnTo>
                  <a:lnTo>
                    <a:pt x="177922" y="142706"/>
                  </a:lnTo>
                  <a:lnTo>
                    <a:pt x="190149" y="147696"/>
                  </a:lnTo>
                  <a:lnTo>
                    <a:pt x="201404" y="153450"/>
                  </a:lnTo>
                  <a:lnTo>
                    <a:pt x="211251" y="160403"/>
                  </a:lnTo>
                  <a:lnTo>
                    <a:pt x="219573" y="168693"/>
                  </a:lnTo>
                  <a:lnTo>
                    <a:pt x="226240" y="178038"/>
                  </a:lnTo>
                  <a:lnTo>
                    <a:pt x="230956" y="187918"/>
                  </a:lnTo>
                  <a:lnTo>
                    <a:pt x="233751" y="197971"/>
                  </a:lnTo>
                  <a:lnTo>
                    <a:pt x="234753" y="207874"/>
                  </a:lnTo>
                  <a:lnTo>
                    <a:pt x="234042" y="217281"/>
                  </a:lnTo>
                  <a:lnTo>
                    <a:pt x="231821" y="226056"/>
                  </a:lnTo>
                  <a:lnTo>
                    <a:pt x="228241" y="234086"/>
                  </a:lnTo>
                  <a:lnTo>
                    <a:pt x="223314" y="241194"/>
                  </a:lnTo>
                  <a:lnTo>
                    <a:pt x="217170" y="247377"/>
                  </a:lnTo>
                  <a:lnTo>
                    <a:pt x="210034" y="252765"/>
                  </a:lnTo>
                  <a:lnTo>
                    <a:pt x="202137" y="257528"/>
                  </a:lnTo>
                  <a:lnTo>
                    <a:pt x="193684" y="261824"/>
                  </a:lnTo>
                  <a:lnTo>
                    <a:pt x="184683" y="265632"/>
                  </a:lnTo>
                  <a:lnTo>
                    <a:pt x="174969" y="268769"/>
                  </a:lnTo>
                  <a:lnTo>
                    <a:pt x="164511" y="271183"/>
                  </a:lnTo>
                  <a:lnTo>
                    <a:pt x="153397" y="272804"/>
                  </a:lnTo>
                  <a:lnTo>
                    <a:pt x="141760" y="273478"/>
                  </a:lnTo>
                  <a:lnTo>
                    <a:pt x="129739" y="273213"/>
                  </a:lnTo>
                  <a:lnTo>
                    <a:pt x="117590" y="272146"/>
                  </a:lnTo>
                  <a:lnTo>
                    <a:pt x="105682" y="270449"/>
                  </a:lnTo>
                  <a:lnTo>
                    <a:pt x="94203" y="268292"/>
                  </a:lnTo>
                  <a:lnTo>
                    <a:pt x="83403" y="265945"/>
                  </a:lnTo>
                  <a:lnTo>
                    <a:pt x="72525" y="263558"/>
                  </a:lnTo>
                  <a:lnTo>
                    <a:pt x="59586" y="260924"/>
                  </a:lnTo>
                  <a:lnTo>
                    <a:pt x="41145" y="257633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12547" y="562086"/>
              <a:ext cx="1" cy="426755"/>
            </a:xfrm>
            <a:custGeom>
              <a:avLst/>
              <a:gdLst/>
              <a:ahLst/>
              <a:cxnLst/>
              <a:rect l="0" t="0" r="0" b="0"/>
              <a:pathLst>
                <a:path w="1" h="426755">
                  <a:moveTo>
                    <a:pt x="0" y="0"/>
                  </a:moveTo>
                  <a:lnTo>
                    <a:pt x="0" y="9315"/>
                  </a:lnTo>
                  <a:lnTo>
                    <a:pt x="0" y="22293"/>
                  </a:lnTo>
                  <a:lnTo>
                    <a:pt x="0" y="36436"/>
                  </a:lnTo>
                  <a:lnTo>
                    <a:pt x="0" y="50736"/>
                  </a:lnTo>
                  <a:lnTo>
                    <a:pt x="0" y="65311"/>
                  </a:lnTo>
                  <a:lnTo>
                    <a:pt x="0" y="80937"/>
                  </a:lnTo>
                  <a:lnTo>
                    <a:pt x="0" y="97984"/>
                  </a:lnTo>
                  <a:lnTo>
                    <a:pt x="0" y="115956"/>
                  </a:lnTo>
                  <a:lnTo>
                    <a:pt x="0" y="133773"/>
                  </a:lnTo>
                  <a:lnTo>
                    <a:pt x="0" y="150809"/>
                  </a:lnTo>
                  <a:lnTo>
                    <a:pt x="0" y="166916"/>
                  </a:lnTo>
                  <a:lnTo>
                    <a:pt x="0" y="182186"/>
                  </a:lnTo>
                  <a:lnTo>
                    <a:pt x="0" y="196786"/>
                  </a:lnTo>
                  <a:lnTo>
                    <a:pt x="0" y="210885"/>
                  </a:lnTo>
                  <a:lnTo>
                    <a:pt x="0" y="224622"/>
                  </a:lnTo>
                  <a:lnTo>
                    <a:pt x="0" y="238112"/>
                  </a:lnTo>
                  <a:lnTo>
                    <a:pt x="0" y="251735"/>
                  </a:lnTo>
                  <a:lnTo>
                    <a:pt x="0" y="266113"/>
                  </a:lnTo>
                  <a:lnTo>
                    <a:pt x="0" y="281519"/>
                  </a:lnTo>
                  <a:lnTo>
                    <a:pt x="0" y="297769"/>
                  </a:lnTo>
                  <a:lnTo>
                    <a:pt x="0" y="314411"/>
                  </a:lnTo>
                  <a:lnTo>
                    <a:pt x="0" y="331125"/>
                  </a:lnTo>
                  <a:lnTo>
                    <a:pt x="0" y="347605"/>
                  </a:lnTo>
                  <a:lnTo>
                    <a:pt x="0" y="365399"/>
                  </a:lnTo>
                  <a:lnTo>
                    <a:pt x="0" y="389154"/>
                  </a:lnTo>
                  <a:lnTo>
                    <a:pt x="0" y="426754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347665" y="690672"/>
              <a:ext cx="300668" cy="7200"/>
            </a:xfrm>
            <a:custGeom>
              <a:avLst/>
              <a:gdLst/>
              <a:ahLst/>
              <a:cxnLst/>
              <a:rect l="0" t="0" r="0" b="0"/>
              <a:pathLst>
                <a:path w="300668" h="7200">
                  <a:moveTo>
                    <a:pt x="300667" y="7199"/>
                  </a:moveTo>
                  <a:lnTo>
                    <a:pt x="292436" y="4559"/>
                  </a:lnTo>
                  <a:lnTo>
                    <a:pt x="283567" y="2585"/>
                  </a:lnTo>
                  <a:lnTo>
                    <a:pt x="273165" y="1113"/>
                  </a:lnTo>
                  <a:lnTo>
                    <a:pt x="261336" y="185"/>
                  </a:lnTo>
                  <a:lnTo>
                    <a:pt x="248321" y="0"/>
                  </a:lnTo>
                  <a:lnTo>
                    <a:pt x="234384" y="600"/>
                  </a:lnTo>
                  <a:lnTo>
                    <a:pt x="219613" y="1741"/>
                  </a:lnTo>
                  <a:lnTo>
                    <a:pt x="203920" y="2997"/>
                  </a:lnTo>
                  <a:lnTo>
                    <a:pt x="187328" y="4111"/>
                  </a:lnTo>
                  <a:lnTo>
                    <a:pt x="169975" y="4997"/>
                  </a:lnTo>
                  <a:lnTo>
                    <a:pt x="152026" y="5661"/>
                  </a:lnTo>
                  <a:lnTo>
                    <a:pt x="133643" y="6139"/>
                  </a:lnTo>
                  <a:lnTo>
                    <a:pt x="115098" y="6475"/>
                  </a:lnTo>
                  <a:lnTo>
                    <a:pt x="96772" y="6708"/>
                  </a:lnTo>
                  <a:lnTo>
                    <a:pt x="78866" y="6868"/>
                  </a:lnTo>
                  <a:lnTo>
                    <a:pt x="61918" y="6976"/>
                  </a:lnTo>
                  <a:lnTo>
                    <a:pt x="45115" y="7062"/>
                  </a:lnTo>
                  <a:lnTo>
                    <a:pt x="25953" y="7132"/>
                  </a:lnTo>
                  <a:lnTo>
                    <a:pt x="0" y="7199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987796" y="503893"/>
              <a:ext cx="9699" cy="426754"/>
            </a:xfrm>
            <a:custGeom>
              <a:avLst/>
              <a:gdLst/>
              <a:ahLst/>
              <a:cxnLst/>
              <a:rect l="0" t="0" r="0" b="0"/>
              <a:pathLst>
                <a:path w="9699" h="426754">
                  <a:moveTo>
                    <a:pt x="0" y="0"/>
                  </a:moveTo>
                  <a:lnTo>
                    <a:pt x="0" y="10934"/>
                  </a:lnTo>
                  <a:lnTo>
                    <a:pt x="0" y="22365"/>
                  </a:lnTo>
                  <a:lnTo>
                    <a:pt x="0" y="35430"/>
                  </a:lnTo>
                  <a:lnTo>
                    <a:pt x="0" y="49741"/>
                  </a:lnTo>
                  <a:lnTo>
                    <a:pt x="0" y="64477"/>
                  </a:lnTo>
                  <a:lnTo>
                    <a:pt x="4" y="79104"/>
                  </a:lnTo>
                  <a:lnTo>
                    <a:pt x="163" y="93268"/>
                  </a:lnTo>
                  <a:lnTo>
                    <a:pt x="761" y="106660"/>
                  </a:lnTo>
                  <a:lnTo>
                    <a:pt x="1910" y="119212"/>
                  </a:lnTo>
                  <a:lnTo>
                    <a:pt x="3433" y="131167"/>
                  </a:lnTo>
                  <a:lnTo>
                    <a:pt x="4951" y="142960"/>
                  </a:lnTo>
                  <a:lnTo>
                    <a:pt x="6244" y="154861"/>
                  </a:lnTo>
                  <a:lnTo>
                    <a:pt x="7250" y="166963"/>
                  </a:lnTo>
                  <a:lnTo>
                    <a:pt x="7994" y="179271"/>
                  </a:lnTo>
                  <a:lnTo>
                    <a:pt x="8526" y="191760"/>
                  </a:lnTo>
                  <a:lnTo>
                    <a:pt x="8900" y="204692"/>
                  </a:lnTo>
                  <a:lnTo>
                    <a:pt x="9157" y="218598"/>
                  </a:lnTo>
                  <a:lnTo>
                    <a:pt x="9333" y="233683"/>
                  </a:lnTo>
                  <a:lnTo>
                    <a:pt x="9452" y="249716"/>
                  </a:lnTo>
                  <a:lnTo>
                    <a:pt x="9534" y="266212"/>
                  </a:lnTo>
                  <a:lnTo>
                    <a:pt x="9588" y="282836"/>
                  </a:lnTo>
                  <a:lnTo>
                    <a:pt x="9625" y="299431"/>
                  </a:lnTo>
                  <a:lnTo>
                    <a:pt x="9649" y="315946"/>
                  </a:lnTo>
                  <a:lnTo>
                    <a:pt x="9666" y="332367"/>
                  </a:lnTo>
                  <a:lnTo>
                    <a:pt x="9677" y="348542"/>
                  </a:lnTo>
                  <a:lnTo>
                    <a:pt x="9684" y="366044"/>
                  </a:lnTo>
                  <a:lnTo>
                    <a:pt x="9691" y="389501"/>
                  </a:lnTo>
                  <a:lnTo>
                    <a:pt x="9698" y="426753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61709" y="419970"/>
              <a:ext cx="324407" cy="297300"/>
            </a:xfrm>
            <a:custGeom>
              <a:avLst/>
              <a:gdLst/>
              <a:ahLst/>
              <a:cxnLst/>
              <a:rect l="0" t="0" r="0" b="0"/>
              <a:pathLst>
                <a:path w="324407" h="297300">
                  <a:moveTo>
                    <a:pt x="0" y="64525"/>
                  </a:moveTo>
                  <a:lnTo>
                    <a:pt x="185" y="53900"/>
                  </a:lnTo>
                  <a:lnTo>
                    <a:pt x="1954" y="45417"/>
                  </a:lnTo>
                  <a:lnTo>
                    <a:pt x="5537" y="38315"/>
                  </a:lnTo>
                  <a:lnTo>
                    <a:pt x="10677" y="32252"/>
                  </a:lnTo>
                  <a:lnTo>
                    <a:pt x="17079" y="26991"/>
                  </a:lnTo>
                  <a:lnTo>
                    <a:pt x="24453" y="22333"/>
                  </a:lnTo>
                  <a:lnTo>
                    <a:pt x="32692" y="18113"/>
                  </a:lnTo>
                  <a:lnTo>
                    <a:pt x="41876" y="14204"/>
                  </a:lnTo>
                  <a:lnTo>
                    <a:pt x="51972" y="10515"/>
                  </a:lnTo>
                  <a:lnTo>
                    <a:pt x="62839" y="7130"/>
                  </a:lnTo>
                  <a:lnTo>
                    <a:pt x="74307" y="4284"/>
                  </a:lnTo>
                  <a:lnTo>
                    <a:pt x="86221" y="2069"/>
                  </a:lnTo>
                  <a:lnTo>
                    <a:pt x="98452" y="583"/>
                  </a:lnTo>
                  <a:lnTo>
                    <a:pt x="110907" y="0"/>
                  </a:lnTo>
                  <a:lnTo>
                    <a:pt x="123515" y="330"/>
                  </a:lnTo>
                  <a:lnTo>
                    <a:pt x="136229" y="1598"/>
                  </a:lnTo>
                  <a:lnTo>
                    <a:pt x="149014" y="3919"/>
                  </a:lnTo>
                  <a:lnTo>
                    <a:pt x="161843" y="7253"/>
                  </a:lnTo>
                  <a:lnTo>
                    <a:pt x="174550" y="11444"/>
                  </a:lnTo>
                  <a:lnTo>
                    <a:pt x="186841" y="16298"/>
                  </a:lnTo>
                  <a:lnTo>
                    <a:pt x="198588" y="21642"/>
                  </a:lnTo>
                  <a:lnTo>
                    <a:pt x="209819" y="27338"/>
                  </a:lnTo>
                  <a:lnTo>
                    <a:pt x="220622" y="33278"/>
                  </a:lnTo>
                  <a:lnTo>
                    <a:pt x="231095" y="39389"/>
                  </a:lnTo>
                  <a:lnTo>
                    <a:pt x="241172" y="45615"/>
                  </a:lnTo>
                  <a:lnTo>
                    <a:pt x="250643" y="51919"/>
                  </a:lnTo>
                  <a:lnTo>
                    <a:pt x="259439" y="58286"/>
                  </a:lnTo>
                  <a:lnTo>
                    <a:pt x="267627" y="64997"/>
                  </a:lnTo>
                  <a:lnTo>
                    <a:pt x="275325" y="72609"/>
                  </a:lnTo>
                  <a:lnTo>
                    <a:pt x="282654" y="81352"/>
                  </a:lnTo>
                  <a:lnTo>
                    <a:pt x="289715" y="91160"/>
                  </a:lnTo>
                  <a:lnTo>
                    <a:pt x="296589" y="101842"/>
                  </a:lnTo>
                  <a:lnTo>
                    <a:pt x="303323" y="113192"/>
                  </a:lnTo>
                  <a:lnTo>
                    <a:pt x="309658" y="125028"/>
                  </a:lnTo>
                  <a:lnTo>
                    <a:pt x="315055" y="137210"/>
                  </a:lnTo>
                  <a:lnTo>
                    <a:pt x="319293" y="149627"/>
                  </a:lnTo>
                  <a:lnTo>
                    <a:pt x="322292" y="162055"/>
                  </a:lnTo>
                  <a:lnTo>
                    <a:pt x="323967" y="174157"/>
                  </a:lnTo>
                  <a:lnTo>
                    <a:pt x="324406" y="185779"/>
                  </a:lnTo>
                  <a:lnTo>
                    <a:pt x="323672" y="196924"/>
                  </a:lnTo>
                  <a:lnTo>
                    <a:pt x="321717" y="207670"/>
                  </a:lnTo>
                  <a:lnTo>
                    <a:pt x="318627" y="218100"/>
                  </a:lnTo>
                  <a:lnTo>
                    <a:pt x="314445" y="227994"/>
                  </a:lnTo>
                  <a:lnTo>
                    <a:pt x="309108" y="236851"/>
                  </a:lnTo>
                  <a:lnTo>
                    <a:pt x="302681" y="244480"/>
                  </a:lnTo>
                  <a:lnTo>
                    <a:pt x="295195" y="250978"/>
                  </a:lnTo>
                  <a:lnTo>
                    <a:pt x="286576" y="256555"/>
                  </a:lnTo>
                  <a:lnTo>
                    <a:pt x="276891" y="261434"/>
                  </a:lnTo>
                  <a:lnTo>
                    <a:pt x="266470" y="265806"/>
                  </a:lnTo>
                  <a:lnTo>
                    <a:pt x="255797" y="269818"/>
                  </a:lnTo>
                  <a:lnTo>
                    <a:pt x="245169" y="273581"/>
                  </a:lnTo>
                  <a:lnTo>
                    <a:pt x="234553" y="277171"/>
                  </a:lnTo>
                  <a:lnTo>
                    <a:pt x="223680" y="280645"/>
                  </a:lnTo>
                  <a:lnTo>
                    <a:pt x="212415" y="284036"/>
                  </a:lnTo>
                  <a:lnTo>
                    <a:pt x="200960" y="287230"/>
                  </a:lnTo>
                  <a:lnTo>
                    <a:pt x="188463" y="290285"/>
                  </a:lnTo>
                  <a:lnTo>
                    <a:pt x="171766" y="293471"/>
                  </a:lnTo>
                  <a:lnTo>
                    <a:pt x="145484" y="297299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96919" y="794752"/>
              <a:ext cx="249739" cy="201799"/>
            </a:xfrm>
            <a:custGeom>
              <a:avLst/>
              <a:gdLst/>
              <a:ahLst/>
              <a:cxnLst/>
              <a:rect l="0" t="0" r="0" b="0"/>
              <a:pathLst>
                <a:path w="249739" h="201799">
                  <a:moveTo>
                    <a:pt x="133351" y="68001"/>
                  </a:moveTo>
                  <a:lnTo>
                    <a:pt x="133228" y="57253"/>
                  </a:lnTo>
                  <a:lnTo>
                    <a:pt x="132048" y="47590"/>
                  </a:lnTo>
                  <a:lnTo>
                    <a:pt x="129650" y="38109"/>
                  </a:lnTo>
                  <a:lnTo>
                    <a:pt x="125904" y="28937"/>
                  </a:lnTo>
                  <a:lnTo>
                    <a:pt x="120442" y="20603"/>
                  </a:lnTo>
                  <a:lnTo>
                    <a:pt x="113221" y="13350"/>
                  </a:lnTo>
                  <a:lnTo>
                    <a:pt x="104471" y="7425"/>
                  </a:lnTo>
                  <a:lnTo>
                    <a:pt x="94516" y="3216"/>
                  </a:lnTo>
                  <a:lnTo>
                    <a:pt x="83670" y="769"/>
                  </a:lnTo>
                  <a:lnTo>
                    <a:pt x="72486" y="0"/>
                  </a:lnTo>
                  <a:lnTo>
                    <a:pt x="61727" y="871"/>
                  </a:lnTo>
                  <a:lnTo>
                    <a:pt x="51766" y="3196"/>
                  </a:lnTo>
                  <a:lnTo>
                    <a:pt x="42645" y="6848"/>
                  </a:lnTo>
                  <a:lnTo>
                    <a:pt x="34245" y="11822"/>
                  </a:lnTo>
                  <a:lnTo>
                    <a:pt x="26416" y="18002"/>
                  </a:lnTo>
                  <a:lnTo>
                    <a:pt x="19314" y="25320"/>
                  </a:lnTo>
                  <a:lnTo>
                    <a:pt x="13386" y="33827"/>
                  </a:lnTo>
                  <a:lnTo>
                    <a:pt x="8783" y="43440"/>
                  </a:lnTo>
                  <a:lnTo>
                    <a:pt x="5377" y="53970"/>
                  </a:lnTo>
                  <a:lnTo>
                    <a:pt x="2939" y="65206"/>
                  </a:lnTo>
                  <a:lnTo>
                    <a:pt x="1233" y="76956"/>
                  </a:lnTo>
                  <a:lnTo>
                    <a:pt x="212" y="88920"/>
                  </a:lnTo>
                  <a:lnTo>
                    <a:pt x="0" y="100704"/>
                  </a:lnTo>
                  <a:lnTo>
                    <a:pt x="611" y="112109"/>
                  </a:lnTo>
                  <a:lnTo>
                    <a:pt x="2081" y="123108"/>
                  </a:lnTo>
                  <a:lnTo>
                    <a:pt x="4544" y="133756"/>
                  </a:lnTo>
                  <a:lnTo>
                    <a:pt x="7986" y="144120"/>
                  </a:lnTo>
                  <a:lnTo>
                    <a:pt x="12562" y="153969"/>
                  </a:lnTo>
                  <a:lnTo>
                    <a:pt x="18656" y="162796"/>
                  </a:lnTo>
                  <a:lnTo>
                    <a:pt x="26346" y="170397"/>
                  </a:lnTo>
                  <a:lnTo>
                    <a:pt x="35585" y="176563"/>
                  </a:lnTo>
                  <a:lnTo>
                    <a:pt x="46368" y="180937"/>
                  </a:lnTo>
                  <a:lnTo>
                    <a:pt x="58524" y="183497"/>
                  </a:lnTo>
                  <a:lnTo>
                    <a:pt x="71338" y="184342"/>
                  </a:lnTo>
                  <a:lnTo>
                    <a:pt x="83689" y="183523"/>
                  </a:lnTo>
                  <a:lnTo>
                    <a:pt x="94987" y="181232"/>
                  </a:lnTo>
                  <a:lnTo>
                    <a:pt x="104989" y="177603"/>
                  </a:lnTo>
                  <a:lnTo>
                    <a:pt x="113560" y="172644"/>
                  </a:lnTo>
                  <a:lnTo>
                    <a:pt x="120789" y="166474"/>
                  </a:lnTo>
                  <a:lnTo>
                    <a:pt x="126910" y="159163"/>
                  </a:lnTo>
                  <a:lnTo>
                    <a:pt x="132181" y="150661"/>
                  </a:lnTo>
                  <a:lnTo>
                    <a:pt x="136827" y="141056"/>
                  </a:lnTo>
                  <a:lnTo>
                    <a:pt x="141030" y="130687"/>
                  </a:lnTo>
                  <a:lnTo>
                    <a:pt x="144924" y="120050"/>
                  </a:lnTo>
                  <a:lnTo>
                    <a:pt x="148584" y="109525"/>
                  </a:lnTo>
                  <a:lnTo>
                    <a:pt x="151458" y="101848"/>
                  </a:lnTo>
                  <a:lnTo>
                    <a:pt x="152913" y="100483"/>
                  </a:lnTo>
                  <a:lnTo>
                    <a:pt x="153435" y="104693"/>
                  </a:lnTo>
                  <a:lnTo>
                    <a:pt x="153821" y="112721"/>
                  </a:lnTo>
                  <a:lnTo>
                    <a:pt x="154916" y="122991"/>
                  </a:lnTo>
                  <a:lnTo>
                    <a:pt x="157082" y="134478"/>
                  </a:lnTo>
                  <a:lnTo>
                    <a:pt x="160314" y="146308"/>
                  </a:lnTo>
                  <a:lnTo>
                    <a:pt x="164439" y="157612"/>
                  </a:lnTo>
                  <a:lnTo>
                    <a:pt x="169256" y="167985"/>
                  </a:lnTo>
                  <a:lnTo>
                    <a:pt x="174735" y="177252"/>
                  </a:lnTo>
                  <a:lnTo>
                    <a:pt x="181012" y="185272"/>
                  </a:lnTo>
                  <a:lnTo>
                    <a:pt x="188093" y="192093"/>
                  </a:lnTo>
                  <a:lnTo>
                    <a:pt x="195717" y="197457"/>
                  </a:lnTo>
                  <a:lnTo>
                    <a:pt x="203458" y="200743"/>
                  </a:lnTo>
                  <a:lnTo>
                    <a:pt x="211047" y="201798"/>
                  </a:lnTo>
                  <a:lnTo>
                    <a:pt x="218302" y="200987"/>
                  </a:lnTo>
                  <a:lnTo>
                    <a:pt x="225843" y="198775"/>
                  </a:lnTo>
                  <a:lnTo>
                    <a:pt x="235360" y="193937"/>
                  </a:lnTo>
                  <a:lnTo>
                    <a:pt x="249738" y="184389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350905" y="794861"/>
              <a:ext cx="170333" cy="193143"/>
            </a:xfrm>
            <a:custGeom>
              <a:avLst/>
              <a:gdLst/>
              <a:ahLst/>
              <a:cxnLst/>
              <a:rect l="0" t="0" r="0" b="0"/>
              <a:pathLst>
                <a:path w="170333" h="193143">
                  <a:moveTo>
                    <a:pt x="15148" y="58194"/>
                  </a:moveTo>
                  <a:lnTo>
                    <a:pt x="12508" y="66425"/>
                  </a:lnTo>
                  <a:lnTo>
                    <a:pt x="10535" y="75293"/>
                  </a:lnTo>
                  <a:lnTo>
                    <a:pt x="9062" y="85687"/>
                  </a:lnTo>
                  <a:lnTo>
                    <a:pt x="8134" y="97198"/>
                  </a:lnTo>
                  <a:lnTo>
                    <a:pt x="7949" y="109018"/>
                  </a:lnTo>
                  <a:lnTo>
                    <a:pt x="8553" y="120642"/>
                  </a:lnTo>
                  <a:lnTo>
                    <a:pt x="9854" y="131890"/>
                  </a:lnTo>
                  <a:lnTo>
                    <a:pt x="11707" y="142756"/>
                  </a:lnTo>
                  <a:lnTo>
                    <a:pt x="13981" y="153299"/>
                  </a:lnTo>
                  <a:lnTo>
                    <a:pt x="16706" y="163594"/>
                  </a:lnTo>
                  <a:lnTo>
                    <a:pt x="20083" y="173707"/>
                  </a:lnTo>
                  <a:lnTo>
                    <a:pt x="24149" y="183624"/>
                  </a:lnTo>
                  <a:lnTo>
                    <a:pt x="28356" y="191105"/>
                  </a:lnTo>
                  <a:lnTo>
                    <a:pt x="31286" y="193142"/>
                  </a:lnTo>
                  <a:lnTo>
                    <a:pt x="31928" y="190345"/>
                  </a:lnTo>
                  <a:lnTo>
                    <a:pt x="30478" y="184125"/>
                  </a:lnTo>
                  <a:lnTo>
                    <a:pt x="27610" y="175619"/>
                  </a:lnTo>
                  <a:lnTo>
                    <a:pt x="24075" y="165607"/>
                  </a:lnTo>
                  <a:lnTo>
                    <a:pt x="20336" y="154605"/>
                  </a:lnTo>
                  <a:lnTo>
                    <a:pt x="16609" y="142952"/>
                  </a:lnTo>
                  <a:lnTo>
                    <a:pt x="12968" y="130868"/>
                  </a:lnTo>
                  <a:lnTo>
                    <a:pt x="9426" y="118499"/>
                  </a:lnTo>
                  <a:lnTo>
                    <a:pt x="6125" y="105942"/>
                  </a:lnTo>
                  <a:lnTo>
                    <a:pt x="3329" y="93259"/>
                  </a:lnTo>
                  <a:lnTo>
                    <a:pt x="1151" y="80502"/>
                  </a:lnTo>
                  <a:lnTo>
                    <a:pt x="0" y="67999"/>
                  </a:lnTo>
                  <a:lnTo>
                    <a:pt x="622" y="56335"/>
                  </a:lnTo>
                  <a:lnTo>
                    <a:pt x="3268" y="45769"/>
                  </a:lnTo>
                  <a:lnTo>
                    <a:pt x="7902" y="36552"/>
                  </a:lnTo>
                  <a:lnTo>
                    <a:pt x="14457" y="29067"/>
                  </a:lnTo>
                  <a:lnTo>
                    <a:pt x="22683" y="23356"/>
                  </a:lnTo>
                  <a:lnTo>
                    <a:pt x="32092" y="19334"/>
                  </a:lnTo>
                  <a:lnTo>
                    <a:pt x="42069" y="16956"/>
                  </a:lnTo>
                  <a:lnTo>
                    <a:pt x="52223" y="16027"/>
                  </a:lnTo>
                  <a:lnTo>
                    <a:pt x="62518" y="15961"/>
                  </a:lnTo>
                  <a:lnTo>
                    <a:pt x="73176" y="15906"/>
                  </a:lnTo>
                  <a:lnTo>
                    <a:pt x="84305" y="15383"/>
                  </a:lnTo>
                  <a:lnTo>
                    <a:pt x="95886" y="14261"/>
                  </a:lnTo>
                  <a:lnTo>
                    <a:pt x="107843" y="12590"/>
                  </a:lnTo>
                  <a:lnTo>
                    <a:pt x="120070" y="10478"/>
                  </a:lnTo>
                  <a:lnTo>
                    <a:pt x="131933" y="8177"/>
                  </a:lnTo>
                  <a:lnTo>
                    <a:pt x="143437" y="5833"/>
                  </a:lnTo>
                  <a:lnTo>
                    <a:pt x="155591" y="3242"/>
                  </a:lnTo>
                  <a:lnTo>
                    <a:pt x="170332" y="0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99198" y="523291"/>
              <a:ext cx="9330" cy="446152"/>
            </a:xfrm>
            <a:custGeom>
              <a:avLst/>
              <a:gdLst/>
              <a:ahLst/>
              <a:cxnLst/>
              <a:rect l="0" t="0" r="0" b="0"/>
              <a:pathLst>
                <a:path w="9330" h="446152">
                  <a:moveTo>
                    <a:pt x="9329" y="0"/>
                  </a:moveTo>
                  <a:lnTo>
                    <a:pt x="9268" y="10748"/>
                  </a:lnTo>
                  <a:lnTo>
                    <a:pt x="8677" y="20411"/>
                  </a:lnTo>
                  <a:lnTo>
                    <a:pt x="7487" y="29917"/>
                  </a:lnTo>
                  <a:lnTo>
                    <a:pt x="5934" y="40044"/>
                  </a:lnTo>
                  <a:lnTo>
                    <a:pt x="4397" y="51962"/>
                  </a:lnTo>
                  <a:lnTo>
                    <a:pt x="3096" y="66138"/>
                  </a:lnTo>
                  <a:lnTo>
                    <a:pt x="2083" y="81994"/>
                  </a:lnTo>
                  <a:lnTo>
                    <a:pt x="1336" y="98298"/>
                  </a:lnTo>
                  <a:lnTo>
                    <a:pt x="803" y="114276"/>
                  </a:lnTo>
                  <a:lnTo>
                    <a:pt x="429" y="129652"/>
                  </a:lnTo>
                  <a:lnTo>
                    <a:pt x="171" y="144423"/>
                  </a:lnTo>
                  <a:lnTo>
                    <a:pt x="0" y="158685"/>
                  </a:lnTo>
                  <a:lnTo>
                    <a:pt x="39" y="172555"/>
                  </a:lnTo>
                  <a:lnTo>
                    <a:pt x="556" y="186137"/>
                  </a:lnTo>
                  <a:lnTo>
                    <a:pt x="1652" y="199515"/>
                  </a:lnTo>
                  <a:lnTo>
                    <a:pt x="3138" y="212751"/>
                  </a:lnTo>
                  <a:lnTo>
                    <a:pt x="4631" y="225888"/>
                  </a:lnTo>
                  <a:lnTo>
                    <a:pt x="5907" y="238967"/>
                  </a:lnTo>
                  <a:lnTo>
                    <a:pt x="6903" y="252311"/>
                  </a:lnTo>
                  <a:lnTo>
                    <a:pt x="7640" y="266499"/>
                  </a:lnTo>
                  <a:lnTo>
                    <a:pt x="8167" y="281778"/>
                  </a:lnTo>
                  <a:lnTo>
                    <a:pt x="8537" y="297942"/>
                  </a:lnTo>
                  <a:lnTo>
                    <a:pt x="8792" y="314526"/>
                  </a:lnTo>
                  <a:lnTo>
                    <a:pt x="8967" y="331205"/>
                  </a:lnTo>
                  <a:lnTo>
                    <a:pt x="9085" y="347682"/>
                  </a:lnTo>
                  <a:lnTo>
                    <a:pt x="9164" y="363626"/>
                  </a:lnTo>
                  <a:lnTo>
                    <a:pt x="9219" y="378906"/>
                  </a:lnTo>
                  <a:lnTo>
                    <a:pt x="9255" y="393191"/>
                  </a:lnTo>
                  <a:lnTo>
                    <a:pt x="9284" y="407359"/>
                  </a:lnTo>
                  <a:lnTo>
                    <a:pt x="9307" y="423683"/>
                  </a:lnTo>
                  <a:lnTo>
                    <a:pt x="9329" y="446151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443645" y="697871"/>
              <a:ext cx="290970" cy="19399"/>
            </a:xfrm>
            <a:custGeom>
              <a:avLst/>
              <a:gdLst/>
              <a:ahLst/>
              <a:cxnLst/>
              <a:rect l="0" t="0" r="0" b="0"/>
              <a:pathLst>
                <a:path w="290970" h="19399">
                  <a:moveTo>
                    <a:pt x="290969" y="19398"/>
                  </a:moveTo>
                  <a:lnTo>
                    <a:pt x="280097" y="19337"/>
                  </a:lnTo>
                  <a:lnTo>
                    <a:pt x="269255" y="18747"/>
                  </a:lnTo>
                  <a:lnTo>
                    <a:pt x="257372" y="17552"/>
                  </a:lnTo>
                  <a:lnTo>
                    <a:pt x="244298" y="15839"/>
                  </a:lnTo>
                  <a:lnTo>
                    <a:pt x="229903" y="13705"/>
                  </a:lnTo>
                  <a:lnTo>
                    <a:pt x="214266" y="11253"/>
                  </a:lnTo>
                  <a:lnTo>
                    <a:pt x="197591" y="8719"/>
                  </a:lnTo>
                  <a:lnTo>
                    <a:pt x="180115" y="6454"/>
                  </a:lnTo>
                  <a:lnTo>
                    <a:pt x="162054" y="4628"/>
                  </a:lnTo>
                  <a:lnTo>
                    <a:pt x="143575" y="3248"/>
                  </a:lnTo>
                  <a:lnTo>
                    <a:pt x="124800" y="2245"/>
                  </a:lnTo>
                  <a:lnTo>
                    <a:pt x="105837" y="1537"/>
                  </a:lnTo>
                  <a:lnTo>
                    <a:pt x="87055" y="1043"/>
                  </a:lnTo>
                  <a:lnTo>
                    <a:pt x="66961" y="651"/>
                  </a:lnTo>
                  <a:lnTo>
                    <a:pt x="40704" y="323"/>
                  </a:lnTo>
                  <a:lnTo>
                    <a:pt x="0" y="0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745282" y="853054"/>
              <a:ext cx="8730" cy="145486"/>
            </a:xfrm>
            <a:custGeom>
              <a:avLst/>
              <a:gdLst/>
              <a:ahLst/>
              <a:cxnLst/>
              <a:rect l="0" t="0" r="0" b="0"/>
              <a:pathLst>
                <a:path w="8730" h="145486">
                  <a:moveTo>
                    <a:pt x="8729" y="0"/>
                  </a:moveTo>
                  <a:lnTo>
                    <a:pt x="6089" y="8170"/>
                  </a:lnTo>
                  <a:lnTo>
                    <a:pt x="4114" y="16449"/>
                  </a:lnTo>
                  <a:lnTo>
                    <a:pt x="2638" y="25657"/>
                  </a:lnTo>
                  <a:lnTo>
                    <a:pt x="1550" y="35772"/>
                  </a:lnTo>
                  <a:lnTo>
                    <a:pt x="769" y="46653"/>
                  </a:lnTo>
                  <a:lnTo>
                    <a:pt x="222" y="58130"/>
                  </a:lnTo>
                  <a:lnTo>
                    <a:pt x="0" y="70048"/>
                  </a:lnTo>
                  <a:lnTo>
                    <a:pt x="336" y="82283"/>
                  </a:lnTo>
                  <a:lnTo>
                    <a:pt x="1308" y="94722"/>
                  </a:lnTo>
                  <a:lnTo>
                    <a:pt x="2718" y="106739"/>
                  </a:lnTo>
                  <a:lnTo>
                    <a:pt x="4306" y="118370"/>
                  </a:lnTo>
                  <a:lnTo>
                    <a:pt x="6214" y="130633"/>
                  </a:lnTo>
                  <a:lnTo>
                    <a:pt x="8729" y="145485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773409" y="726968"/>
              <a:ext cx="9700" cy="1"/>
            </a:xfrm>
            <a:custGeom>
              <a:avLst/>
              <a:gdLst/>
              <a:ahLst/>
              <a:cxnLst/>
              <a:rect l="0" t="0" r="0" b="0"/>
              <a:pathLst>
                <a:path w="9700" h="1">
                  <a:moveTo>
                    <a:pt x="0" y="0"/>
                  </a:moveTo>
                  <a:lnTo>
                    <a:pt x="9699" y="0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78058" y="789264"/>
              <a:ext cx="128126" cy="184819"/>
            </a:xfrm>
            <a:custGeom>
              <a:avLst/>
              <a:gdLst/>
              <a:ahLst/>
              <a:cxnLst/>
              <a:rect l="0" t="0" r="0" b="0"/>
              <a:pathLst>
                <a:path w="128126" h="184819">
                  <a:moveTo>
                    <a:pt x="118426" y="34694"/>
                  </a:moveTo>
                  <a:lnTo>
                    <a:pt x="120882" y="26709"/>
                  </a:lnTo>
                  <a:lnTo>
                    <a:pt x="121086" y="20200"/>
                  </a:lnTo>
                  <a:lnTo>
                    <a:pt x="118975" y="14579"/>
                  </a:lnTo>
                  <a:lnTo>
                    <a:pt x="114762" y="9763"/>
                  </a:lnTo>
                  <a:lnTo>
                    <a:pt x="108546" y="5881"/>
                  </a:lnTo>
                  <a:lnTo>
                    <a:pt x="100578" y="2932"/>
                  </a:lnTo>
                  <a:lnTo>
                    <a:pt x="91358" y="934"/>
                  </a:lnTo>
                  <a:lnTo>
                    <a:pt x="81515" y="0"/>
                  </a:lnTo>
                  <a:lnTo>
                    <a:pt x="71463" y="94"/>
                  </a:lnTo>
                  <a:lnTo>
                    <a:pt x="61550" y="1359"/>
                  </a:lnTo>
                  <a:lnTo>
                    <a:pt x="52131" y="4168"/>
                  </a:lnTo>
                  <a:lnTo>
                    <a:pt x="43345" y="8584"/>
                  </a:lnTo>
                  <a:lnTo>
                    <a:pt x="35306" y="14406"/>
                  </a:lnTo>
                  <a:lnTo>
                    <a:pt x="28191" y="21343"/>
                  </a:lnTo>
                  <a:lnTo>
                    <a:pt x="22004" y="29112"/>
                  </a:lnTo>
                  <a:lnTo>
                    <a:pt x="16613" y="37481"/>
                  </a:lnTo>
                  <a:lnTo>
                    <a:pt x="11847" y="46271"/>
                  </a:lnTo>
                  <a:lnTo>
                    <a:pt x="7554" y="55359"/>
                  </a:lnTo>
                  <a:lnTo>
                    <a:pt x="3905" y="64801"/>
                  </a:lnTo>
                  <a:lnTo>
                    <a:pt x="1364" y="74817"/>
                  </a:lnTo>
                  <a:lnTo>
                    <a:pt x="100" y="85479"/>
                  </a:lnTo>
                  <a:lnTo>
                    <a:pt x="0" y="96574"/>
                  </a:lnTo>
                  <a:lnTo>
                    <a:pt x="844" y="107707"/>
                  </a:lnTo>
                  <a:lnTo>
                    <a:pt x="2406" y="118638"/>
                  </a:lnTo>
                  <a:lnTo>
                    <a:pt x="4640" y="129147"/>
                  </a:lnTo>
                  <a:lnTo>
                    <a:pt x="7677" y="138968"/>
                  </a:lnTo>
                  <a:lnTo>
                    <a:pt x="11531" y="148024"/>
                  </a:lnTo>
                  <a:lnTo>
                    <a:pt x="16240" y="156244"/>
                  </a:lnTo>
                  <a:lnTo>
                    <a:pt x="21942" y="163480"/>
                  </a:lnTo>
                  <a:lnTo>
                    <a:pt x="28616" y="169744"/>
                  </a:lnTo>
                  <a:lnTo>
                    <a:pt x="36266" y="175030"/>
                  </a:lnTo>
                  <a:lnTo>
                    <a:pt x="44998" y="179235"/>
                  </a:lnTo>
                  <a:lnTo>
                    <a:pt x="54754" y="182398"/>
                  </a:lnTo>
                  <a:lnTo>
                    <a:pt x="65068" y="184382"/>
                  </a:lnTo>
                  <a:lnTo>
                    <a:pt x="75176" y="184818"/>
                  </a:lnTo>
                  <a:lnTo>
                    <a:pt x="84662" y="183647"/>
                  </a:lnTo>
                  <a:lnTo>
                    <a:pt x="93350" y="181180"/>
                  </a:lnTo>
                  <a:lnTo>
                    <a:pt x="102081" y="177600"/>
                  </a:lnTo>
                  <a:lnTo>
                    <a:pt x="112652" y="171564"/>
                  </a:lnTo>
                  <a:lnTo>
                    <a:pt x="128125" y="160780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22571" y="853054"/>
              <a:ext cx="9701" cy="135787"/>
            </a:xfrm>
            <a:custGeom>
              <a:avLst/>
              <a:gdLst/>
              <a:ahLst/>
              <a:cxnLst/>
              <a:rect l="0" t="0" r="0" b="0"/>
              <a:pathLst>
                <a:path w="9701" h="135787">
                  <a:moveTo>
                    <a:pt x="9700" y="0"/>
                  </a:moveTo>
                  <a:lnTo>
                    <a:pt x="7058" y="8170"/>
                  </a:lnTo>
                  <a:lnTo>
                    <a:pt x="5085" y="16449"/>
                  </a:lnTo>
                  <a:lnTo>
                    <a:pt x="3609" y="25657"/>
                  </a:lnTo>
                  <a:lnTo>
                    <a:pt x="2522" y="35772"/>
                  </a:lnTo>
                  <a:lnTo>
                    <a:pt x="1740" y="46653"/>
                  </a:lnTo>
                  <a:lnTo>
                    <a:pt x="1189" y="58125"/>
                  </a:lnTo>
                  <a:lnTo>
                    <a:pt x="806" y="70008"/>
                  </a:lnTo>
                  <a:lnTo>
                    <a:pt x="503" y="83573"/>
                  </a:lnTo>
                  <a:lnTo>
                    <a:pt x="249" y="103101"/>
                  </a:lnTo>
                  <a:lnTo>
                    <a:pt x="0" y="135786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103173" y="697871"/>
              <a:ext cx="19399" cy="1"/>
            </a:xfrm>
            <a:custGeom>
              <a:avLst/>
              <a:gdLst/>
              <a:ahLst/>
              <a:cxnLst/>
              <a:rect l="0" t="0" r="0" b="0"/>
              <a:pathLst>
                <a:path w="19399" h="1">
                  <a:moveTo>
                    <a:pt x="0" y="0"/>
                  </a:moveTo>
                  <a:lnTo>
                    <a:pt x="19398" y="0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09861" y="778838"/>
              <a:ext cx="147957" cy="393118"/>
            </a:xfrm>
            <a:custGeom>
              <a:avLst/>
              <a:gdLst/>
              <a:ahLst/>
              <a:cxnLst/>
              <a:rect l="0" t="0" r="0" b="0"/>
              <a:pathLst>
                <a:path w="147957" h="393118">
                  <a:moveTo>
                    <a:pt x="0" y="64517"/>
                  </a:moveTo>
                  <a:lnTo>
                    <a:pt x="2765" y="72749"/>
                  </a:lnTo>
                  <a:lnTo>
                    <a:pt x="5917" y="81617"/>
                  </a:lnTo>
                  <a:lnTo>
                    <a:pt x="9779" y="92015"/>
                  </a:lnTo>
                  <a:lnTo>
                    <a:pt x="14134" y="103685"/>
                  </a:lnTo>
                  <a:lnTo>
                    <a:pt x="18585" y="116102"/>
                  </a:lnTo>
                  <a:lnTo>
                    <a:pt x="22895" y="128881"/>
                  </a:lnTo>
                  <a:lnTo>
                    <a:pt x="26981" y="141811"/>
                  </a:lnTo>
                  <a:lnTo>
                    <a:pt x="30852" y="154792"/>
                  </a:lnTo>
                  <a:lnTo>
                    <a:pt x="34549" y="167782"/>
                  </a:lnTo>
                  <a:lnTo>
                    <a:pt x="38265" y="180766"/>
                  </a:lnTo>
                  <a:lnTo>
                    <a:pt x="42319" y="193738"/>
                  </a:lnTo>
                  <a:lnTo>
                    <a:pt x="46856" y="206708"/>
                  </a:lnTo>
                  <a:lnTo>
                    <a:pt x="51715" y="219980"/>
                  </a:lnTo>
                  <a:lnTo>
                    <a:pt x="56535" y="234122"/>
                  </a:lnTo>
                  <a:lnTo>
                    <a:pt x="61110" y="249360"/>
                  </a:lnTo>
                  <a:lnTo>
                    <a:pt x="65380" y="265185"/>
                  </a:lnTo>
                  <a:lnTo>
                    <a:pt x="69379" y="280561"/>
                  </a:lnTo>
                  <a:lnTo>
                    <a:pt x="73159" y="294935"/>
                  </a:lnTo>
                  <a:lnTo>
                    <a:pt x="76774" y="308519"/>
                  </a:lnTo>
                  <a:lnTo>
                    <a:pt x="80271" y="322020"/>
                  </a:lnTo>
                  <a:lnTo>
                    <a:pt x="83677" y="335872"/>
                  </a:lnTo>
                  <a:lnTo>
                    <a:pt x="86714" y="349907"/>
                  </a:lnTo>
                  <a:lnTo>
                    <a:pt x="88834" y="363531"/>
                  </a:lnTo>
                  <a:lnTo>
                    <a:pt x="89794" y="376380"/>
                  </a:lnTo>
                  <a:lnTo>
                    <a:pt x="88988" y="386976"/>
                  </a:lnTo>
                  <a:lnTo>
                    <a:pt x="86383" y="392749"/>
                  </a:lnTo>
                  <a:lnTo>
                    <a:pt x="83307" y="393117"/>
                  </a:lnTo>
                  <a:lnTo>
                    <a:pt x="80195" y="389204"/>
                  </a:lnTo>
                  <a:lnTo>
                    <a:pt x="76939" y="382140"/>
                  </a:lnTo>
                  <a:lnTo>
                    <a:pt x="73233" y="372620"/>
                  </a:lnTo>
                  <a:lnTo>
                    <a:pt x="68953" y="361191"/>
                  </a:lnTo>
                  <a:lnTo>
                    <a:pt x="64274" y="348031"/>
                  </a:lnTo>
                  <a:lnTo>
                    <a:pt x="59580" y="332969"/>
                  </a:lnTo>
                  <a:lnTo>
                    <a:pt x="55095" y="316083"/>
                  </a:lnTo>
                  <a:lnTo>
                    <a:pt x="50883" y="298259"/>
                  </a:lnTo>
                  <a:lnTo>
                    <a:pt x="46926" y="280973"/>
                  </a:lnTo>
                  <a:lnTo>
                    <a:pt x="43174" y="265001"/>
                  </a:lnTo>
                  <a:lnTo>
                    <a:pt x="39576" y="249876"/>
                  </a:lnTo>
                  <a:lnTo>
                    <a:pt x="36092" y="234283"/>
                  </a:lnTo>
                  <a:lnTo>
                    <a:pt x="32688" y="217479"/>
                  </a:lnTo>
                  <a:lnTo>
                    <a:pt x="29337" y="199475"/>
                  </a:lnTo>
                  <a:lnTo>
                    <a:pt x="26025" y="180715"/>
                  </a:lnTo>
                  <a:lnTo>
                    <a:pt x="22747" y="161572"/>
                  </a:lnTo>
                  <a:lnTo>
                    <a:pt x="19798" y="142408"/>
                  </a:lnTo>
                  <a:lnTo>
                    <a:pt x="17736" y="123609"/>
                  </a:lnTo>
                  <a:lnTo>
                    <a:pt x="16795" y="105351"/>
                  </a:lnTo>
                  <a:lnTo>
                    <a:pt x="16913" y="87927"/>
                  </a:lnTo>
                  <a:lnTo>
                    <a:pt x="17906" y="71815"/>
                  </a:lnTo>
                  <a:lnTo>
                    <a:pt x="19565" y="57159"/>
                  </a:lnTo>
                  <a:lnTo>
                    <a:pt x="21865" y="43958"/>
                  </a:lnTo>
                  <a:lnTo>
                    <a:pt x="24946" y="32239"/>
                  </a:lnTo>
                  <a:lnTo>
                    <a:pt x="28830" y="21874"/>
                  </a:lnTo>
                  <a:lnTo>
                    <a:pt x="33559" y="13069"/>
                  </a:lnTo>
                  <a:lnTo>
                    <a:pt x="39273" y="6412"/>
                  </a:lnTo>
                  <a:lnTo>
                    <a:pt x="45952" y="2044"/>
                  </a:lnTo>
                  <a:lnTo>
                    <a:pt x="53451" y="0"/>
                  </a:lnTo>
                  <a:lnTo>
                    <a:pt x="61590" y="435"/>
                  </a:lnTo>
                  <a:lnTo>
                    <a:pt x="70203" y="3186"/>
                  </a:lnTo>
                  <a:lnTo>
                    <a:pt x="79154" y="7857"/>
                  </a:lnTo>
                  <a:lnTo>
                    <a:pt x="88343" y="14005"/>
                  </a:lnTo>
                  <a:lnTo>
                    <a:pt x="97692" y="21244"/>
                  </a:lnTo>
                  <a:lnTo>
                    <a:pt x="106998" y="29410"/>
                  </a:lnTo>
                  <a:lnTo>
                    <a:pt x="115944" y="38554"/>
                  </a:lnTo>
                  <a:lnTo>
                    <a:pt x="124376" y="48633"/>
                  </a:lnTo>
                  <a:lnTo>
                    <a:pt x="132005" y="59647"/>
                  </a:lnTo>
                  <a:lnTo>
                    <a:pt x="138345" y="71705"/>
                  </a:lnTo>
                  <a:lnTo>
                    <a:pt x="143249" y="84760"/>
                  </a:lnTo>
                  <a:lnTo>
                    <a:pt x="146557" y="98352"/>
                  </a:lnTo>
                  <a:lnTo>
                    <a:pt x="147956" y="111726"/>
                  </a:lnTo>
                  <a:lnTo>
                    <a:pt x="147460" y="124463"/>
                  </a:lnTo>
                  <a:lnTo>
                    <a:pt x="145192" y="136182"/>
                  </a:lnTo>
                  <a:lnTo>
                    <a:pt x="141220" y="146401"/>
                  </a:lnTo>
                  <a:lnTo>
                    <a:pt x="135751" y="155007"/>
                  </a:lnTo>
                  <a:lnTo>
                    <a:pt x="128926" y="162035"/>
                  </a:lnTo>
                  <a:lnTo>
                    <a:pt x="120759" y="167492"/>
                  </a:lnTo>
                  <a:lnTo>
                    <a:pt x="111381" y="171539"/>
                  </a:lnTo>
                  <a:lnTo>
                    <a:pt x="101166" y="174291"/>
                  </a:lnTo>
                  <a:lnTo>
                    <a:pt x="90634" y="175741"/>
                  </a:lnTo>
                  <a:lnTo>
                    <a:pt x="80118" y="176008"/>
                  </a:lnTo>
                  <a:lnTo>
                    <a:pt x="70166" y="175449"/>
                  </a:lnTo>
                  <a:lnTo>
                    <a:pt x="60641" y="174533"/>
                  </a:lnTo>
                  <a:lnTo>
                    <a:pt x="50714" y="173181"/>
                  </a:lnTo>
                  <a:lnTo>
                    <a:pt x="38796" y="171206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428615" y="465097"/>
              <a:ext cx="23722" cy="494647"/>
            </a:xfrm>
            <a:custGeom>
              <a:avLst/>
              <a:gdLst/>
              <a:ahLst/>
              <a:cxnLst/>
              <a:rect l="0" t="0" r="0" b="0"/>
              <a:pathLst>
                <a:path w="23722" h="494647">
                  <a:moveTo>
                    <a:pt x="4323" y="0"/>
                  </a:moveTo>
                  <a:lnTo>
                    <a:pt x="4261" y="10996"/>
                  </a:lnTo>
                  <a:lnTo>
                    <a:pt x="3671" y="23017"/>
                  </a:lnTo>
                  <a:lnTo>
                    <a:pt x="2486" y="37272"/>
                  </a:lnTo>
                  <a:lnTo>
                    <a:pt x="1091" y="53137"/>
                  </a:lnTo>
                  <a:lnTo>
                    <a:pt x="151" y="69409"/>
                  </a:lnTo>
                  <a:lnTo>
                    <a:pt x="0" y="85342"/>
                  </a:lnTo>
                  <a:lnTo>
                    <a:pt x="511" y="100677"/>
                  </a:lnTo>
                  <a:lnTo>
                    <a:pt x="1283" y="115414"/>
                  </a:lnTo>
                  <a:lnTo>
                    <a:pt x="2045" y="129654"/>
                  </a:lnTo>
                  <a:lnTo>
                    <a:pt x="2837" y="143664"/>
                  </a:lnTo>
                  <a:lnTo>
                    <a:pt x="3921" y="157830"/>
                  </a:lnTo>
                  <a:lnTo>
                    <a:pt x="5428" y="172354"/>
                  </a:lnTo>
                  <a:lnTo>
                    <a:pt x="7202" y="187265"/>
                  </a:lnTo>
                  <a:lnTo>
                    <a:pt x="8898" y="202513"/>
                  </a:lnTo>
                  <a:lnTo>
                    <a:pt x="10318" y="218023"/>
                  </a:lnTo>
                  <a:lnTo>
                    <a:pt x="11566" y="233575"/>
                  </a:lnTo>
                  <a:lnTo>
                    <a:pt x="12964" y="248831"/>
                  </a:lnTo>
                  <a:lnTo>
                    <a:pt x="14685" y="263629"/>
                  </a:lnTo>
                  <a:lnTo>
                    <a:pt x="16605" y="277968"/>
                  </a:lnTo>
                  <a:lnTo>
                    <a:pt x="18398" y="291920"/>
                  </a:lnTo>
                  <a:lnTo>
                    <a:pt x="19878" y="305585"/>
                  </a:lnTo>
                  <a:lnTo>
                    <a:pt x="21012" y="319495"/>
                  </a:lnTo>
                  <a:lnTo>
                    <a:pt x="21842" y="334562"/>
                  </a:lnTo>
                  <a:lnTo>
                    <a:pt x="22432" y="351179"/>
                  </a:lnTo>
                  <a:lnTo>
                    <a:pt x="22844" y="368837"/>
                  </a:lnTo>
                  <a:lnTo>
                    <a:pt x="23127" y="386431"/>
                  </a:lnTo>
                  <a:lnTo>
                    <a:pt x="23322" y="403307"/>
                  </a:lnTo>
                  <a:lnTo>
                    <a:pt x="23453" y="419280"/>
                  </a:lnTo>
                  <a:lnTo>
                    <a:pt x="23555" y="436257"/>
                  </a:lnTo>
                  <a:lnTo>
                    <a:pt x="23640" y="458809"/>
                  </a:lnTo>
                  <a:lnTo>
                    <a:pt x="23721" y="494646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481432" y="714913"/>
              <a:ext cx="271571" cy="250169"/>
            </a:xfrm>
            <a:custGeom>
              <a:avLst/>
              <a:gdLst/>
              <a:ahLst/>
              <a:cxnLst/>
              <a:rect l="0" t="0" r="0" b="0"/>
              <a:pathLst>
                <a:path w="271571" h="250169">
                  <a:moveTo>
                    <a:pt x="0" y="176937"/>
                  </a:moveTo>
                  <a:lnTo>
                    <a:pt x="5467" y="168891"/>
                  </a:lnTo>
                  <a:lnTo>
                    <a:pt x="11182" y="161792"/>
                  </a:lnTo>
                  <a:lnTo>
                    <a:pt x="17723" y="154981"/>
                  </a:lnTo>
                  <a:lnTo>
                    <a:pt x="25197" y="148611"/>
                  </a:lnTo>
                  <a:lnTo>
                    <a:pt x="33760" y="143192"/>
                  </a:lnTo>
                  <a:lnTo>
                    <a:pt x="43385" y="138937"/>
                  </a:lnTo>
                  <a:lnTo>
                    <a:pt x="53910" y="135769"/>
                  </a:lnTo>
                  <a:lnTo>
                    <a:pt x="65136" y="133490"/>
                  </a:lnTo>
                  <a:lnTo>
                    <a:pt x="76876" y="131884"/>
                  </a:lnTo>
                  <a:lnTo>
                    <a:pt x="88831" y="130616"/>
                  </a:lnTo>
                  <a:lnTo>
                    <a:pt x="100611" y="129259"/>
                  </a:lnTo>
                  <a:lnTo>
                    <a:pt x="112005" y="127584"/>
                  </a:lnTo>
                  <a:lnTo>
                    <a:pt x="122843" y="125394"/>
                  </a:lnTo>
                  <a:lnTo>
                    <a:pt x="132892" y="122447"/>
                  </a:lnTo>
                  <a:lnTo>
                    <a:pt x="142107" y="118687"/>
                  </a:lnTo>
                  <a:lnTo>
                    <a:pt x="150594" y="114212"/>
                  </a:lnTo>
                  <a:lnTo>
                    <a:pt x="158497" y="109165"/>
                  </a:lnTo>
                  <a:lnTo>
                    <a:pt x="165960" y="103683"/>
                  </a:lnTo>
                  <a:lnTo>
                    <a:pt x="172801" y="97584"/>
                  </a:lnTo>
                  <a:lnTo>
                    <a:pt x="178546" y="90391"/>
                  </a:lnTo>
                  <a:lnTo>
                    <a:pt x="183015" y="81937"/>
                  </a:lnTo>
                  <a:lnTo>
                    <a:pt x="186016" y="72481"/>
                  </a:lnTo>
                  <a:lnTo>
                    <a:pt x="187203" y="62525"/>
                  </a:lnTo>
                  <a:lnTo>
                    <a:pt x="186563" y="52421"/>
                  </a:lnTo>
                  <a:lnTo>
                    <a:pt x="184356" y="42485"/>
                  </a:lnTo>
                  <a:lnTo>
                    <a:pt x="180915" y="33055"/>
                  </a:lnTo>
                  <a:lnTo>
                    <a:pt x="176549" y="24269"/>
                  </a:lnTo>
                  <a:lnTo>
                    <a:pt x="171217" y="16388"/>
                  </a:lnTo>
                  <a:lnTo>
                    <a:pt x="164547" y="9870"/>
                  </a:lnTo>
                  <a:lnTo>
                    <a:pt x="156444" y="4846"/>
                  </a:lnTo>
                  <a:lnTo>
                    <a:pt x="147067" y="1455"/>
                  </a:lnTo>
                  <a:lnTo>
                    <a:pt x="136674" y="0"/>
                  </a:lnTo>
                  <a:lnTo>
                    <a:pt x="125528" y="458"/>
                  </a:lnTo>
                  <a:lnTo>
                    <a:pt x="114141" y="2701"/>
                  </a:lnTo>
                  <a:lnTo>
                    <a:pt x="103241" y="6655"/>
                  </a:lnTo>
                  <a:lnTo>
                    <a:pt x="93192" y="12109"/>
                  </a:lnTo>
                  <a:lnTo>
                    <a:pt x="84166" y="18766"/>
                  </a:lnTo>
                  <a:lnTo>
                    <a:pt x="76321" y="26332"/>
                  </a:lnTo>
                  <a:lnTo>
                    <a:pt x="69615" y="34560"/>
                  </a:lnTo>
                  <a:lnTo>
                    <a:pt x="64017" y="43409"/>
                  </a:lnTo>
                  <a:lnTo>
                    <a:pt x="59594" y="53020"/>
                  </a:lnTo>
                  <a:lnTo>
                    <a:pt x="56274" y="63410"/>
                  </a:lnTo>
                  <a:lnTo>
                    <a:pt x="53871" y="74479"/>
                  </a:lnTo>
                  <a:lnTo>
                    <a:pt x="52172" y="86084"/>
                  </a:lnTo>
                  <a:lnTo>
                    <a:pt x="50997" y="98093"/>
                  </a:lnTo>
                  <a:lnTo>
                    <a:pt x="50345" y="110546"/>
                  </a:lnTo>
                  <a:lnTo>
                    <a:pt x="50391" y="123639"/>
                  </a:lnTo>
                  <a:lnTo>
                    <a:pt x="51177" y="137421"/>
                  </a:lnTo>
                  <a:lnTo>
                    <a:pt x="52766" y="151517"/>
                  </a:lnTo>
                  <a:lnTo>
                    <a:pt x="55309" y="165236"/>
                  </a:lnTo>
                  <a:lnTo>
                    <a:pt x="58802" y="178211"/>
                  </a:lnTo>
                  <a:lnTo>
                    <a:pt x="63256" y="190248"/>
                  </a:lnTo>
                  <a:lnTo>
                    <a:pt x="68778" y="201171"/>
                  </a:lnTo>
                  <a:lnTo>
                    <a:pt x="75328" y="211003"/>
                  </a:lnTo>
                  <a:lnTo>
                    <a:pt x="82896" y="219761"/>
                  </a:lnTo>
                  <a:lnTo>
                    <a:pt x="91572" y="227366"/>
                  </a:lnTo>
                  <a:lnTo>
                    <a:pt x="101300" y="233881"/>
                  </a:lnTo>
                  <a:lnTo>
                    <a:pt x="112066" y="239336"/>
                  </a:lnTo>
                  <a:lnTo>
                    <a:pt x="123951" y="243655"/>
                  </a:lnTo>
                  <a:lnTo>
                    <a:pt x="136887" y="246899"/>
                  </a:lnTo>
                  <a:lnTo>
                    <a:pt x="150557" y="249094"/>
                  </a:lnTo>
                  <a:lnTo>
                    <a:pt x="164472" y="250161"/>
                  </a:lnTo>
                  <a:lnTo>
                    <a:pt x="178333" y="250168"/>
                  </a:lnTo>
                  <a:lnTo>
                    <a:pt x="192027" y="249439"/>
                  </a:lnTo>
                  <a:lnTo>
                    <a:pt x="205540" y="248462"/>
                  </a:lnTo>
                  <a:lnTo>
                    <a:pt x="218877" y="247536"/>
                  </a:lnTo>
                  <a:lnTo>
                    <a:pt x="231516" y="246774"/>
                  </a:lnTo>
                  <a:lnTo>
                    <a:pt x="243640" y="246112"/>
                  </a:lnTo>
                  <a:lnTo>
                    <a:pt x="256317" y="245498"/>
                  </a:lnTo>
                  <a:lnTo>
                    <a:pt x="271570" y="244830"/>
                  </a:lnTo>
                </a:path>
              </a:pathLst>
            </a:custGeom>
            <a:ln w="70103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249516" y="1292605"/>
            <a:ext cx="1268169" cy="848107"/>
            <a:chOff x="1249516" y="1292605"/>
            <a:chExt cx="1268169" cy="848107"/>
          </a:xfrm>
        </p:grpSpPr>
        <p:sp>
          <p:nvSpPr>
            <p:cNvPr id="41" name="Freeform 40"/>
            <p:cNvSpPr/>
            <p:nvPr/>
          </p:nvSpPr>
          <p:spPr>
            <a:xfrm>
              <a:off x="1249516" y="1292605"/>
              <a:ext cx="239572" cy="653706"/>
            </a:xfrm>
            <a:custGeom>
              <a:avLst/>
              <a:gdLst/>
              <a:ahLst/>
              <a:cxnLst/>
              <a:rect l="0" t="0" r="0" b="0"/>
              <a:pathLst>
                <a:path w="239572" h="653706">
                  <a:moveTo>
                    <a:pt x="14831" y="0"/>
                  </a:moveTo>
                  <a:lnTo>
                    <a:pt x="10632" y="17188"/>
                  </a:lnTo>
                  <a:lnTo>
                    <a:pt x="7495" y="33487"/>
                  </a:lnTo>
                  <a:lnTo>
                    <a:pt x="5147" y="50474"/>
                  </a:lnTo>
                  <a:lnTo>
                    <a:pt x="3418" y="68286"/>
                  </a:lnTo>
                  <a:lnTo>
                    <a:pt x="2175" y="86827"/>
                  </a:lnTo>
                  <a:lnTo>
                    <a:pt x="1300" y="105956"/>
                  </a:lnTo>
                  <a:lnTo>
                    <a:pt x="693" y="125765"/>
                  </a:lnTo>
                  <a:lnTo>
                    <a:pt x="277" y="146582"/>
                  </a:lnTo>
                  <a:lnTo>
                    <a:pt x="0" y="168491"/>
                  </a:lnTo>
                  <a:lnTo>
                    <a:pt x="62" y="190898"/>
                  </a:lnTo>
                  <a:lnTo>
                    <a:pt x="882" y="212706"/>
                  </a:lnTo>
                  <a:lnTo>
                    <a:pt x="2624" y="233353"/>
                  </a:lnTo>
                  <a:lnTo>
                    <a:pt x="4987" y="253249"/>
                  </a:lnTo>
                  <a:lnTo>
                    <a:pt x="7362" y="273462"/>
                  </a:lnTo>
                  <a:lnTo>
                    <a:pt x="9390" y="294606"/>
                  </a:lnTo>
                  <a:lnTo>
                    <a:pt x="10973" y="316803"/>
                  </a:lnTo>
                  <a:lnTo>
                    <a:pt x="12145" y="339933"/>
                  </a:lnTo>
                  <a:lnTo>
                    <a:pt x="12984" y="363797"/>
                  </a:lnTo>
                  <a:lnTo>
                    <a:pt x="13572" y="387966"/>
                  </a:lnTo>
                  <a:lnTo>
                    <a:pt x="13978" y="411837"/>
                  </a:lnTo>
                  <a:lnTo>
                    <a:pt x="14255" y="435101"/>
                  </a:lnTo>
                  <a:lnTo>
                    <a:pt x="14444" y="457720"/>
                  </a:lnTo>
                  <a:lnTo>
                    <a:pt x="14571" y="479782"/>
                  </a:lnTo>
                  <a:lnTo>
                    <a:pt x="14639" y="501363"/>
                  </a:lnTo>
                  <a:lnTo>
                    <a:pt x="14029" y="520938"/>
                  </a:lnTo>
                  <a:lnTo>
                    <a:pt x="11795" y="533392"/>
                  </a:lnTo>
                  <a:lnTo>
                    <a:pt x="8596" y="535593"/>
                  </a:lnTo>
                  <a:lnTo>
                    <a:pt x="5823" y="530158"/>
                  </a:lnTo>
                  <a:lnTo>
                    <a:pt x="4035" y="519652"/>
                  </a:lnTo>
                  <a:lnTo>
                    <a:pt x="3565" y="505784"/>
                  </a:lnTo>
                  <a:lnTo>
                    <a:pt x="4434" y="489687"/>
                  </a:lnTo>
                  <a:lnTo>
                    <a:pt x="6455" y="472349"/>
                  </a:lnTo>
                  <a:lnTo>
                    <a:pt x="9380" y="454718"/>
                  </a:lnTo>
                  <a:lnTo>
                    <a:pt x="12983" y="437318"/>
                  </a:lnTo>
                  <a:lnTo>
                    <a:pt x="17313" y="420564"/>
                  </a:lnTo>
                  <a:lnTo>
                    <a:pt x="22678" y="404903"/>
                  </a:lnTo>
                  <a:lnTo>
                    <a:pt x="29169" y="390466"/>
                  </a:lnTo>
                  <a:lnTo>
                    <a:pt x="36904" y="377367"/>
                  </a:lnTo>
                  <a:lnTo>
                    <a:pt x="46134" y="365840"/>
                  </a:lnTo>
                  <a:lnTo>
                    <a:pt x="56856" y="355871"/>
                  </a:lnTo>
                  <a:lnTo>
                    <a:pt x="69097" y="347709"/>
                  </a:lnTo>
                  <a:lnTo>
                    <a:pt x="83030" y="341966"/>
                  </a:lnTo>
                  <a:lnTo>
                    <a:pt x="98574" y="338762"/>
                  </a:lnTo>
                  <a:lnTo>
                    <a:pt x="114993" y="338024"/>
                  </a:lnTo>
                  <a:lnTo>
                    <a:pt x="131081" y="339743"/>
                  </a:lnTo>
                  <a:lnTo>
                    <a:pt x="146180" y="343671"/>
                  </a:lnTo>
                  <a:lnTo>
                    <a:pt x="160162" y="349633"/>
                  </a:lnTo>
                  <a:lnTo>
                    <a:pt x="173157" y="357649"/>
                  </a:lnTo>
                  <a:lnTo>
                    <a:pt x="185363" y="367539"/>
                  </a:lnTo>
                  <a:lnTo>
                    <a:pt x="196738" y="378968"/>
                  </a:lnTo>
                  <a:lnTo>
                    <a:pt x="206998" y="391576"/>
                  </a:lnTo>
                  <a:lnTo>
                    <a:pt x="216070" y="405058"/>
                  </a:lnTo>
                  <a:lnTo>
                    <a:pt x="223853" y="419647"/>
                  </a:lnTo>
                  <a:lnTo>
                    <a:pt x="230110" y="436056"/>
                  </a:lnTo>
                  <a:lnTo>
                    <a:pt x="234853" y="454518"/>
                  </a:lnTo>
                  <a:lnTo>
                    <a:pt x="238063" y="474364"/>
                  </a:lnTo>
                  <a:lnTo>
                    <a:pt x="239571" y="494333"/>
                  </a:lnTo>
                  <a:lnTo>
                    <a:pt x="239441" y="513676"/>
                  </a:lnTo>
                  <a:lnTo>
                    <a:pt x="237692" y="532171"/>
                  </a:lnTo>
                  <a:lnTo>
                    <a:pt x="234182" y="549875"/>
                  </a:lnTo>
                  <a:lnTo>
                    <a:pt x="228994" y="566925"/>
                  </a:lnTo>
                  <a:lnTo>
                    <a:pt x="222161" y="583241"/>
                  </a:lnTo>
                  <a:lnTo>
                    <a:pt x="213547" y="598505"/>
                  </a:lnTo>
                  <a:lnTo>
                    <a:pt x="203244" y="612620"/>
                  </a:lnTo>
                  <a:lnTo>
                    <a:pt x="191287" y="625229"/>
                  </a:lnTo>
                  <a:lnTo>
                    <a:pt x="177545" y="635636"/>
                  </a:lnTo>
                  <a:lnTo>
                    <a:pt x="162116" y="643656"/>
                  </a:lnTo>
                  <a:lnTo>
                    <a:pt x="145277" y="649314"/>
                  </a:lnTo>
                  <a:lnTo>
                    <a:pt x="127348" y="652587"/>
                  </a:lnTo>
                  <a:lnTo>
                    <a:pt x="108636" y="653705"/>
                  </a:lnTo>
                  <a:lnTo>
                    <a:pt x="89980" y="653018"/>
                  </a:lnTo>
                  <a:lnTo>
                    <a:pt x="70760" y="650640"/>
                  </a:lnTo>
                  <a:lnTo>
                    <a:pt x="47658" y="644729"/>
                  </a:lnTo>
                  <a:lnTo>
                    <a:pt x="14831" y="632225"/>
                  </a:lnTo>
                </a:path>
              </a:pathLst>
            </a:custGeom>
            <a:ln w="5562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88169" y="1715493"/>
              <a:ext cx="215882" cy="225546"/>
            </a:xfrm>
            <a:custGeom>
              <a:avLst/>
              <a:gdLst/>
              <a:ahLst/>
              <a:cxnLst/>
              <a:rect l="0" t="0" r="0" b="0"/>
              <a:pathLst>
                <a:path w="215882" h="225546">
                  <a:moveTo>
                    <a:pt x="0" y="55136"/>
                  </a:moveTo>
                  <a:lnTo>
                    <a:pt x="98" y="72225"/>
                  </a:lnTo>
                  <a:lnTo>
                    <a:pt x="1036" y="87587"/>
                  </a:lnTo>
                  <a:lnTo>
                    <a:pt x="2928" y="102681"/>
                  </a:lnTo>
                  <a:lnTo>
                    <a:pt x="5399" y="118022"/>
                  </a:lnTo>
                  <a:lnTo>
                    <a:pt x="7842" y="134121"/>
                  </a:lnTo>
                  <a:lnTo>
                    <a:pt x="9918" y="151173"/>
                  </a:lnTo>
                  <a:lnTo>
                    <a:pt x="11780" y="169120"/>
                  </a:lnTo>
                  <a:lnTo>
                    <a:pt x="13917" y="187801"/>
                  </a:lnTo>
                  <a:lnTo>
                    <a:pt x="16602" y="206900"/>
                  </a:lnTo>
                  <a:lnTo>
                    <a:pt x="19880" y="221400"/>
                  </a:lnTo>
                  <a:lnTo>
                    <a:pt x="22724" y="225545"/>
                  </a:lnTo>
                  <a:lnTo>
                    <a:pt x="23638" y="221862"/>
                  </a:lnTo>
                  <a:lnTo>
                    <a:pt x="22905" y="213191"/>
                  </a:lnTo>
                  <a:lnTo>
                    <a:pt x="21483" y="201044"/>
                  </a:lnTo>
                  <a:lnTo>
                    <a:pt x="20017" y="186381"/>
                  </a:lnTo>
                  <a:lnTo>
                    <a:pt x="19014" y="170151"/>
                  </a:lnTo>
                  <a:lnTo>
                    <a:pt x="18988" y="153334"/>
                  </a:lnTo>
                  <a:lnTo>
                    <a:pt x="20111" y="136516"/>
                  </a:lnTo>
                  <a:lnTo>
                    <a:pt x="22524" y="120169"/>
                  </a:lnTo>
                  <a:lnTo>
                    <a:pt x="26478" y="104788"/>
                  </a:lnTo>
                  <a:lnTo>
                    <a:pt x="31956" y="90536"/>
                  </a:lnTo>
                  <a:lnTo>
                    <a:pt x="38735" y="77314"/>
                  </a:lnTo>
                  <a:lnTo>
                    <a:pt x="46530" y="64925"/>
                  </a:lnTo>
                  <a:lnTo>
                    <a:pt x="55086" y="53173"/>
                  </a:lnTo>
                  <a:lnTo>
                    <a:pt x="64429" y="42124"/>
                  </a:lnTo>
                  <a:lnTo>
                    <a:pt x="74846" y="32095"/>
                  </a:lnTo>
                  <a:lnTo>
                    <a:pt x="86418" y="23182"/>
                  </a:lnTo>
                  <a:lnTo>
                    <a:pt x="99254" y="15508"/>
                  </a:lnTo>
                  <a:lnTo>
                    <a:pt x="113597" y="9325"/>
                  </a:lnTo>
                  <a:lnTo>
                    <a:pt x="129416" y="4632"/>
                  </a:lnTo>
                  <a:lnTo>
                    <a:pt x="145879" y="1491"/>
                  </a:lnTo>
                  <a:lnTo>
                    <a:pt x="163268" y="0"/>
                  </a:lnTo>
                  <a:lnTo>
                    <a:pt x="184747" y="1662"/>
                  </a:lnTo>
                  <a:lnTo>
                    <a:pt x="215881" y="8876"/>
                  </a:lnTo>
                </a:path>
              </a:pathLst>
            </a:custGeom>
            <a:ln w="5562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05236" y="1786049"/>
              <a:ext cx="6756" cy="215883"/>
            </a:xfrm>
            <a:custGeom>
              <a:avLst/>
              <a:gdLst/>
              <a:ahLst/>
              <a:cxnLst/>
              <a:rect l="0" t="0" r="0" b="0"/>
              <a:pathLst>
                <a:path w="6756" h="215883">
                  <a:moveTo>
                    <a:pt x="6755" y="0"/>
                  </a:moveTo>
                  <a:lnTo>
                    <a:pt x="2655" y="12989"/>
                  </a:lnTo>
                  <a:lnTo>
                    <a:pt x="455" y="26151"/>
                  </a:lnTo>
                  <a:lnTo>
                    <a:pt x="0" y="40790"/>
                  </a:lnTo>
                  <a:lnTo>
                    <a:pt x="741" y="56872"/>
                  </a:lnTo>
                  <a:lnTo>
                    <a:pt x="1941" y="74171"/>
                  </a:lnTo>
                  <a:lnTo>
                    <a:pt x="3136" y="92412"/>
                  </a:lnTo>
                  <a:lnTo>
                    <a:pt x="4140" y="111303"/>
                  </a:lnTo>
                  <a:lnTo>
                    <a:pt x="5021" y="132870"/>
                  </a:lnTo>
                  <a:lnTo>
                    <a:pt x="5849" y="163917"/>
                  </a:lnTo>
                  <a:lnTo>
                    <a:pt x="6755" y="215882"/>
                  </a:lnTo>
                </a:path>
              </a:pathLst>
            </a:custGeom>
            <a:ln w="5562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27412" y="1616428"/>
              <a:ext cx="1" cy="15421"/>
            </a:xfrm>
            <a:custGeom>
              <a:avLst/>
              <a:gdLst/>
              <a:ahLst/>
              <a:cxnLst/>
              <a:rect l="0" t="0" r="0" b="0"/>
              <a:pathLst>
                <a:path w="1" h="15421">
                  <a:moveTo>
                    <a:pt x="0" y="15420"/>
                  </a:moveTo>
                  <a:lnTo>
                    <a:pt x="0" y="0"/>
                  </a:lnTo>
                </a:path>
              </a:pathLst>
            </a:custGeom>
            <a:ln w="5562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66192" y="1697073"/>
              <a:ext cx="231303" cy="243178"/>
            </a:xfrm>
            <a:custGeom>
              <a:avLst/>
              <a:gdLst/>
              <a:ahLst/>
              <a:cxnLst/>
              <a:rect l="0" t="0" r="0" b="0"/>
              <a:pathLst>
                <a:path w="231303" h="243178">
                  <a:moveTo>
                    <a:pt x="0" y="88976"/>
                  </a:moveTo>
                  <a:lnTo>
                    <a:pt x="98" y="106065"/>
                  </a:lnTo>
                  <a:lnTo>
                    <a:pt x="1036" y="121427"/>
                  </a:lnTo>
                  <a:lnTo>
                    <a:pt x="2935" y="136522"/>
                  </a:lnTo>
                  <a:lnTo>
                    <a:pt x="5659" y="151862"/>
                  </a:lnTo>
                  <a:lnTo>
                    <a:pt x="9052" y="167961"/>
                  </a:lnTo>
                  <a:lnTo>
                    <a:pt x="12922" y="184852"/>
                  </a:lnTo>
                  <a:lnTo>
                    <a:pt x="15925" y="196802"/>
                  </a:lnTo>
                  <a:lnTo>
                    <a:pt x="16906" y="197399"/>
                  </a:lnTo>
                  <a:lnTo>
                    <a:pt x="17178" y="190083"/>
                  </a:lnTo>
                  <a:lnTo>
                    <a:pt x="17864" y="178545"/>
                  </a:lnTo>
                  <a:lnTo>
                    <a:pt x="19401" y="164900"/>
                  </a:lnTo>
                  <a:lnTo>
                    <a:pt x="21817" y="149760"/>
                  </a:lnTo>
                  <a:lnTo>
                    <a:pt x="24981" y="132764"/>
                  </a:lnTo>
                  <a:lnTo>
                    <a:pt x="28731" y="113808"/>
                  </a:lnTo>
                  <a:lnTo>
                    <a:pt x="33154" y="93827"/>
                  </a:lnTo>
                  <a:lnTo>
                    <a:pt x="38578" y="74523"/>
                  </a:lnTo>
                  <a:lnTo>
                    <a:pt x="45107" y="56820"/>
                  </a:lnTo>
                  <a:lnTo>
                    <a:pt x="52867" y="41109"/>
                  </a:lnTo>
                  <a:lnTo>
                    <a:pt x="62113" y="27621"/>
                  </a:lnTo>
                  <a:lnTo>
                    <a:pt x="72839" y="16242"/>
                  </a:lnTo>
                  <a:lnTo>
                    <a:pt x="84834" y="7336"/>
                  </a:lnTo>
                  <a:lnTo>
                    <a:pt x="97822" y="1850"/>
                  </a:lnTo>
                  <a:lnTo>
                    <a:pt x="111540" y="0"/>
                  </a:lnTo>
                  <a:lnTo>
                    <a:pt x="125540" y="1359"/>
                  </a:lnTo>
                  <a:lnTo>
                    <a:pt x="139215" y="5274"/>
                  </a:lnTo>
                  <a:lnTo>
                    <a:pt x="152254" y="11110"/>
                  </a:lnTo>
                  <a:lnTo>
                    <a:pt x="164384" y="18574"/>
                  </a:lnTo>
                  <a:lnTo>
                    <a:pt x="175246" y="27706"/>
                  </a:lnTo>
                  <a:lnTo>
                    <a:pt x="184776" y="38399"/>
                  </a:lnTo>
                  <a:lnTo>
                    <a:pt x="193139" y="50392"/>
                  </a:lnTo>
                  <a:lnTo>
                    <a:pt x="200575" y="63388"/>
                  </a:lnTo>
                  <a:lnTo>
                    <a:pt x="207313" y="77131"/>
                  </a:lnTo>
                  <a:lnTo>
                    <a:pt x="213305" y="91648"/>
                  </a:lnTo>
                  <a:lnTo>
                    <a:pt x="218251" y="107230"/>
                  </a:lnTo>
                  <a:lnTo>
                    <a:pt x="222067" y="123945"/>
                  </a:lnTo>
                  <a:lnTo>
                    <a:pt x="224885" y="141619"/>
                  </a:lnTo>
                  <a:lnTo>
                    <a:pt x="227204" y="162143"/>
                  </a:lnTo>
                  <a:lnTo>
                    <a:pt x="229226" y="192235"/>
                  </a:lnTo>
                  <a:lnTo>
                    <a:pt x="231302" y="243177"/>
                  </a:lnTo>
                </a:path>
              </a:pathLst>
            </a:custGeom>
            <a:ln w="5562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50772" y="1693378"/>
              <a:ext cx="466913" cy="447334"/>
            </a:xfrm>
            <a:custGeom>
              <a:avLst/>
              <a:gdLst/>
              <a:ahLst/>
              <a:cxnLst/>
              <a:rect l="0" t="0" r="0" b="0"/>
              <a:pathLst>
                <a:path w="466913" h="447334">
                  <a:moveTo>
                    <a:pt x="416343" y="169772"/>
                  </a:moveTo>
                  <a:lnTo>
                    <a:pt x="424838" y="161080"/>
                  </a:lnTo>
                  <a:lnTo>
                    <a:pt x="432051" y="151992"/>
                  </a:lnTo>
                  <a:lnTo>
                    <a:pt x="438645" y="141599"/>
                  </a:lnTo>
                  <a:lnTo>
                    <a:pt x="444827" y="129971"/>
                  </a:lnTo>
                  <a:lnTo>
                    <a:pt x="450705" y="117307"/>
                  </a:lnTo>
                  <a:lnTo>
                    <a:pt x="456348" y="103841"/>
                  </a:lnTo>
                  <a:lnTo>
                    <a:pt x="461337" y="89781"/>
                  </a:lnTo>
                  <a:lnTo>
                    <a:pt x="464821" y="75296"/>
                  </a:lnTo>
                  <a:lnTo>
                    <a:pt x="466442" y="60528"/>
                  </a:lnTo>
                  <a:lnTo>
                    <a:pt x="465839" y="46046"/>
                  </a:lnTo>
                  <a:lnTo>
                    <a:pt x="462429" y="32816"/>
                  </a:lnTo>
                  <a:lnTo>
                    <a:pt x="456168" y="21277"/>
                  </a:lnTo>
                  <a:lnTo>
                    <a:pt x="447446" y="11841"/>
                  </a:lnTo>
                  <a:lnTo>
                    <a:pt x="436788" y="5136"/>
                  </a:lnTo>
                  <a:lnTo>
                    <a:pt x="424697" y="1232"/>
                  </a:lnTo>
                  <a:lnTo>
                    <a:pt x="411817" y="0"/>
                  </a:lnTo>
                  <a:lnTo>
                    <a:pt x="398907" y="1377"/>
                  </a:lnTo>
                  <a:lnTo>
                    <a:pt x="386380" y="5070"/>
                  </a:lnTo>
                  <a:lnTo>
                    <a:pt x="374348" y="10871"/>
                  </a:lnTo>
                  <a:lnTo>
                    <a:pt x="362772" y="18778"/>
                  </a:lnTo>
                  <a:lnTo>
                    <a:pt x="351577" y="28602"/>
                  </a:lnTo>
                  <a:lnTo>
                    <a:pt x="341154" y="40235"/>
                  </a:lnTo>
                  <a:lnTo>
                    <a:pt x="332324" y="53759"/>
                  </a:lnTo>
                  <a:lnTo>
                    <a:pt x="325408" y="69042"/>
                  </a:lnTo>
                  <a:lnTo>
                    <a:pt x="320267" y="85783"/>
                  </a:lnTo>
                  <a:lnTo>
                    <a:pt x="316573" y="103647"/>
                  </a:lnTo>
                  <a:lnTo>
                    <a:pt x="313992" y="122321"/>
                  </a:lnTo>
                  <a:lnTo>
                    <a:pt x="312703" y="141090"/>
                  </a:lnTo>
                  <a:lnTo>
                    <a:pt x="313373" y="158876"/>
                  </a:lnTo>
                  <a:lnTo>
                    <a:pt x="316216" y="175153"/>
                  </a:lnTo>
                  <a:lnTo>
                    <a:pt x="321251" y="189207"/>
                  </a:lnTo>
                  <a:lnTo>
                    <a:pt x="328548" y="199923"/>
                  </a:lnTo>
                  <a:lnTo>
                    <a:pt x="337901" y="207010"/>
                  </a:lnTo>
                  <a:lnTo>
                    <a:pt x="348699" y="210627"/>
                  </a:lnTo>
                  <a:lnTo>
                    <a:pt x="360092" y="210973"/>
                  </a:lnTo>
                  <a:lnTo>
                    <a:pt x="371537" y="208494"/>
                  </a:lnTo>
                  <a:lnTo>
                    <a:pt x="382567" y="203534"/>
                  </a:lnTo>
                  <a:lnTo>
                    <a:pt x="392680" y="196204"/>
                  </a:lnTo>
                  <a:lnTo>
                    <a:pt x="401694" y="186773"/>
                  </a:lnTo>
                  <a:lnTo>
                    <a:pt x="409460" y="175405"/>
                  </a:lnTo>
                  <a:lnTo>
                    <a:pt x="415715" y="162059"/>
                  </a:lnTo>
                  <a:lnTo>
                    <a:pt x="420490" y="146946"/>
                  </a:lnTo>
                  <a:lnTo>
                    <a:pt x="424763" y="132184"/>
                  </a:lnTo>
                  <a:lnTo>
                    <a:pt x="430049" y="123625"/>
                  </a:lnTo>
                  <a:lnTo>
                    <a:pt x="436149" y="124897"/>
                  </a:lnTo>
                  <a:lnTo>
                    <a:pt x="441981" y="133730"/>
                  </a:lnTo>
                  <a:lnTo>
                    <a:pt x="447422" y="147591"/>
                  </a:lnTo>
                  <a:lnTo>
                    <a:pt x="452635" y="164427"/>
                  </a:lnTo>
                  <a:lnTo>
                    <a:pt x="457736" y="182922"/>
                  </a:lnTo>
                  <a:lnTo>
                    <a:pt x="462314" y="202568"/>
                  </a:lnTo>
                  <a:lnTo>
                    <a:pt x="465497" y="223407"/>
                  </a:lnTo>
                  <a:lnTo>
                    <a:pt x="466912" y="245388"/>
                  </a:lnTo>
                  <a:lnTo>
                    <a:pt x="466414" y="267627"/>
                  </a:lnTo>
                  <a:lnTo>
                    <a:pt x="463851" y="288557"/>
                  </a:lnTo>
                  <a:lnTo>
                    <a:pt x="459343" y="307404"/>
                  </a:lnTo>
                  <a:lnTo>
                    <a:pt x="452741" y="323908"/>
                  </a:lnTo>
                  <a:lnTo>
                    <a:pt x="443516" y="337939"/>
                  </a:lnTo>
                  <a:lnTo>
                    <a:pt x="431622" y="349707"/>
                  </a:lnTo>
                  <a:lnTo>
                    <a:pt x="417655" y="359623"/>
                  </a:lnTo>
                  <a:lnTo>
                    <a:pt x="402555" y="368125"/>
                  </a:lnTo>
                  <a:lnTo>
                    <a:pt x="386972" y="375588"/>
                  </a:lnTo>
                  <a:lnTo>
                    <a:pt x="371001" y="382072"/>
                  </a:lnTo>
                  <a:lnTo>
                    <a:pt x="354336" y="387348"/>
                  </a:lnTo>
                  <a:lnTo>
                    <a:pt x="336820" y="391388"/>
                  </a:lnTo>
                  <a:lnTo>
                    <a:pt x="318032" y="394349"/>
                  </a:lnTo>
                  <a:lnTo>
                    <a:pt x="297211" y="396458"/>
                  </a:lnTo>
                  <a:lnTo>
                    <a:pt x="274139" y="397938"/>
                  </a:lnTo>
                  <a:lnTo>
                    <a:pt x="249283" y="399207"/>
                  </a:lnTo>
                  <a:lnTo>
                    <a:pt x="223492" y="400849"/>
                  </a:lnTo>
                  <a:lnTo>
                    <a:pt x="197365" y="403155"/>
                  </a:lnTo>
                  <a:lnTo>
                    <a:pt x="171435" y="406146"/>
                  </a:lnTo>
                  <a:lnTo>
                    <a:pt x="146263" y="409723"/>
                  </a:lnTo>
                  <a:lnTo>
                    <a:pt x="122082" y="413756"/>
                  </a:lnTo>
                  <a:lnTo>
                    <a:pt x="99156" y="418185"/>
                  </a:lnTo>
                  <a:lnTo>
                    <a:pt x="75373" y="423615"/>
                  </a:lnTo>
                  <a:lnTo>
                    <a:pt x="45372" y="432157"/>
                  </a:lnTo>
                  <a:lnTo>
                    <a:pt x="0" y="447333"/>
                  </a:lnTo>
                </a:path>
              </a:pathLst>
            </a:custGeom>
            <a:ln w="5562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310115" y="1292605"/>
            <a:ext cx="1512973" cy="848107"/>
            <a:chOff x="4310115" y="1292605"/>
            <a:chExt cx="1512973" cy="848107"/>
          </a:xfrm>
        </p:grpSpPr>
        <p:sp>
          <p:nvSpPr>
            <p:cNvPr id="48" name="Freeform 47"/>
            <p:cNvSpPr/>
            <p:nvPr/>
          </p:nvSpPr>
          <p:spPr>
            <a:xfrm>
              <a:off x="4310115" y="1292605"/>
              <a:ext cx="261348" cy="543308"/>
            </a:xfrm>
            <a:custGeom>
              <a:avLst/>
              <a:gdLst/>
              <a:ahLst/>
              <a:cxnLst/>
              <a:rect l="0" t="0" r="0" b="0"/>
              <a:pathLst>
                <a:path w="261348" h="543308">
                  <a:moveTo>
                    <a:pt x="7883" y="0"/>
                  </a:moveTo>
                  <a:lnTo>
                    <a:pt x="7883" y="13391"/>
                  </a:lnTo>
                  <a:lnTo>
                    <a:pt x="7883" y="26743"/>
                  </a:lnTo>
                  <a:lnTo>
                    <a:pt x="7888" y="41363"/>
                  </a:lnTo>
                  <a:lnTo>
                    <a:pt x="8084" y="56878"/>
                  </a:lnTo>
                  <a:lnTo>
                    <a:pt x="8820" y="72399"/>
                  </a:lnTo>
                  <a:lnTo>
                    <a:pt x="10236" y="87409"/>
                  </a:lnTo>
                  <a:lnTo>
                    <a:pt x="12111" y="102320"/>
                  </a:lnTo>
                  <a:lnTo>
                    <a:pt x="13981" y="118231"/>
                  </a:lnTo>
                  <a:lnTo>
                    <a:pt x="15572" y="135696"/>
                  </a:lnTo>
                  <a:lnTo>
                    <a:pt x="16812" y="154541"/>
                  </a:lnTo>
                  <a:lnTo>
                    <a:pt x="17729" y="174177"/>
                  </a:lnTo>
                  <a:lnTo>
                    <a:pt x="18385" y="194157"/>
                  </a:lnTo>
                  <a:lnTo>
                    <a:pt x="18845" y="214247"/>
                  </a:lnTo>
                  <a:lnTo>
                    <a:pt x="19161" y="234344"/>
                  </a:lnTo>
                  <a:lnTo>
                    <a:pt x="19379" y="254412"/>
                  </a:lnTo>
                  <a:lnTo>
                    <a:pt x="19526" y="274444"/>
                  </a:lnTo>
                  <a:lnTo>
                    <a:pt x="19625" y="294443"/>
                  </a:lnTo>
                  <a:lnTo>
                    <a:pt x="19692" y="314416"/>
                  </a:lnTo>
                  <a:lnTo>
                    <a:pt x="19737" y="334370"/>
                  </a:lnTo>
                  <a:lnTo>
                    <a:pt x="19767" y="354309"/>
                  </a:lnTo>
                  <a:lnTo>
                    <a:pt x="19782" y="374228"/>
                  </a:lnTo>
                  <a:lnTo>
                    <a:pt x="19599" y="393759"/>
                  </a:lnTo>
                  <a:lnTo>
                    <a:pt x="18873" y="412206"/>
                  </a:lnTo>
                  <a:lnTo>
                    <a:pt x="17444" y="429245"/>
                  </a:lnTo>
                  <a:lnTo>
                    <a:pt x="14878" y="443748"/>
                  </a:lnTo>
                  <a:lnTo>
                    <a:pt x="10843" y="452036"/>
                  </a:lnTo>
                  <a:lnTo>
                    <a:pt x="6470" y="451920"/>
                  </a:lnTo>
                  <a:lnTo>
                    <a:pt x="3043" y="445526"/>
                  </a:lnTo>
                  <a:lnTo>
                    <a:pt x="857" y="435017"/>
                  </a:lnTo>
                  <a:lnTo>
                    <a:pt x="0" y="422093"/>
                  </a:lnTo>
                  <a:lnTo>
                    <a:pt x="367" y="407836"/>
                  </a:lnTo>
                  <a:lnTo>
                    <a:pt x="1741" y="393041"/>
                  </a:lnTo>
                  <a:lnTo>
                    <a:pt x="3886" y="378386"/>
                  </a:lnTo>
                  <a:lnTo>
                    <a:pt x="6598" y="364200"/>
                  </a:lnTo>
                  <a:lnTo>
                    <a:pt x="9901" y="350728"/>
                  </a:lnTo>
                  <a:lnTo>
                    <a:pt x="14025" y="338257"/>
                  </a:lnTo>
                  <a:lnTo>
                    <a:pt x="19037" y="326836"/>
                  </a:lnTo>
                  <a:lnTo>
                    <a:pt x="25210" y="316337"/>
                  </a:lnTo>
                  <a:lnTo>
                    <a:pt x="33087" y="306566"/>
                  </a:lnTo>
                  <a:lnTo>
                    <a:pt x="42799" y="297356"/>
                  </a:lnTo>
                  <a:lnTo>
                    <a:pt x="53956" y="289111"/>
                  </a:lnTo>
                  <a:lnTo>
                    <a:pt x="65880" y="282760"/>
                  </a:lnTo>
                  <a:lnTo>
                    <a:pt x="78100" y="278659"/>
                  </a:lnTo>
                  <a:lnTo>
                    <a:pt x="90379" y="276637"/>
                  </a:lnTo>
                  <a:lnTo>
                    <a:pt x="102622" y="276307"/>
                  </a:lnTo>
                  <a:lnTo>
                    <a:pt x="114804" y="277266"/>
                  </a:lnTo>
                  <a:lnTo>
                    <a:pt x="126926" y="279350"/>
                  </a:lnTo>
                  <a:lnTo>
                    <a:pt x="138998" y="282634"/>
                  </a:lnTo>
                  <a:lnTo>
                    <a:pt x="151027" y="287063"/>
                  </a:lnTo>
                  <a:lnTo>
                    <a:pt x="162839" y="292457"/>
                  </a:lnTo>
                  <a:lnTo>
                    <a:pt x="174090" y="298601"/>
                  </a:lnTo>
                  <a:lnTo>
                    <a:pt x="184642" y="305304"/>
                  </a:lnTo>
                  <a:lnTo>
                    <a:pt x="194536" y="312593"/>
                  </a:lnTo>
                  <a:lnTo>
                    <a:pt x="203889" y="320699"/>
                  </a:lnTo>
                  <a:lnTo>
                    <a:pt x="212824" y="329682"/>
                  </a:lnTo>
                  <a:lnTo>
                    <a:pt x="221268" y="339446"/>
                  </a:lnTo>
                  <a:lnTo>
                    <a:pt x="228959" y="349832"/>
                  </a:lnTo>
                  <a:lnTo>
                    <a:pt x="235816" y="360687"/>
                  </a:lnTo>
                  <a:lnTo>
                    <a:pt x="241922" y="371879"/>
                  </a:lnTo>
                  <a:lnTo>
                    <a:pt x="247423" y="383310"/>
                  </a:lnTo>
                  <a:lnTo>
                    <a:pt x="252459" y="394907"/>
                  </a:lnTo>
                  <a:lnTo>
                    <a:pt x="256784" y="406616"/>
                  </a:lnTo>
                  <a:lnTo>
                    <a:pt x="259797" y="418402"/>
                  </a:lnTo>
                  <a:lnTo>
                    <a:pt x="261276" y="430241"/>
                  </a:lnTo>
                  <a:lnTo>
                    <a:pt x="261347" y="442115"/>
                  </a:lnTo>
                  <a:lnTo>
                    <a:pt x="260272" y="454012"/>
                  </a:lnTo>
                  <a:lnTo>
                    <a:pt x="258322" y="465920"/>
                  </a:lnTo>
                  <a:lnTo>
                    <a:pt x="255359" y="477648"/>
                  </a:lnTo>
                  <a:lnTo>
                    <a:pt x="250872" y="488844"/>
                  </a:lnTo>
                  <a:lnTo>
                    <a:pt x="244697" y="499352"/>
                  </a:lnTo>
                  <a:lnTo>
                    <a:pt x="236821" y="509024"/>
                  </a:lnTo>
                  <a:lnTo>
                    <a:pt x="227191" y="517624"/>
                  </a:lnTo>
                  <a:lnTo>
                    <a:pt x="215961" y="525125"/>
                  </a:lnTo>
                  <a:lnTo>
                    <a:pt x="203420" y="531491"/>
                  </a:lnTo>
                  <a:lnTo>
                    <a:pt x="189878" y="536571"/>
                  </a:lnTo>
                  <a:lnTo>
                    <a:pt x="175610" y="540400"/>
                  </a:lnTo>
                  <a:lnTo>
                    <a:pt x="161013" y="542800"/>
                  </a:lnTo>
                  <a:lnTo>
                    <a:pt x="146592" y="543307"/>
                  </a:lnTo>
                  <a:lnTo>
                    <a:pt x="132604" y="541839"/>
                  </a:lnTo>
                  <a:lnTo>
                    <a:pt x="118903" y="538643"/>
                  </a:lnTo>
                  <a:lnTo>
                    <a:pt x="105083" y="534077"/>
                  </a:lnTo>
                  <a:lnTo>
                    <a:pt x="90921" y="528492"/>
                  </a:lnTo>
                  <a:lnTo>
                    <a:pt x="76844" y="522303"/>
                  </a:lnTo>
                  <a:lnTo>
                    <a:pt x="62321" y="515259"/>
                  </a:lnTo>
                  <a:lnTo>
                    <a:pt x="44806" y="505481"/>
                  </a:lnTo>
                  <a:lnTo>
                    <a:pt x="19828" y="489752"/>
                  </a:lnTo>
                </a:path>
              </a:pathLst>
            </a:custGeom>
            <a:ln w="4305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04681" y="1627070"/>
              <a:ext cx="167233" cy="203285"/>
            </a:xfrm>
            <a:custGeom>
              <a:avLst/>
              <a:gdLst/>
              <a:ahLst/>
              <a:cxnLst/>
              <a:rect l="0" t="0" r="0" b="0"/>
              <a:pathLst>
                <a:path w="167233" h="203285">
                  <a:moveTo>
                    <a:pt x="0" y="71671"/>
                  </a:moveTo>
                  <a:lnTo>
                    <a:pt x="3328" y="81733"/>
                  </a:lnTo>
                  <a:lnTo>
                    <a:pt x="6485" y="91929"/>
                  </a:lnTo>
                  <a:lnTo>
                    <a:pt x="9769" y="103269"/>
                  </a:lnTo>
                  <a:lnTo>
                    <a:pt x="13023" y="115727"/>
                  </a:lnTo>
                  <a:lnTo>
                    <a:pt x="15878" y="129127"/>
                  </a:lnTo>
                  <a:lnTo>
                    <a:pt x="18165" y="143257"/>
                  </a:lnTo>
                  <a:lnTo>
                    <a:pt x="20077" y="157739"/>
                  </a:lnTo>
                  <a:lnTo>
                    <a:pt x="22055" y="172072"/>
                  </a:lnTo>
                  <a:lnTo>
                    <a:pt x="24307" y="185939"/>
                  </a:lnTo>
                  <a:lnTo>
                    <a:pt x="25310" y="197420"/>
                  </a:lnTo>
                  <a:lnTo>
                    <a:pt x="23727" y="203284"/>
                  </a:lnTo>
                  <a:lnTo>
                    <a:pt x="21219" y="202909"/>
                  </a:lnTo>
                  <a:lnTo>
                    <a:pt x="18817" y="197595"/>
                  </a:lnTo>
                  <a:lnTo>
                    <a:pt x="16670" y="188988"/>
                  </a:lnTo>
                  <a:lnTo>
                    <a:pt x="14459" y="178556"/>
                  </a:lnTo>
                  <a:lnTo>
                    <a:pt x="11980" y="167226"/>
                  </a:lnTo>
                  <a:lnTo>
                    <a:pt x="9547" y="155486"/>
                  </a:lnTo>
                  <a:lnTo>
                    <a:pt x="7889" y="143575"/>
                  </a:lnTo>
                  <a:lnTo>
                    <a:pt x="7361" y="131602"/>
                  </a:lnTo>
                  <a:lnTo>
                    <a:pt x="7948" y="119613"/>
                  </a:lnTo>
                  <a:lnTo>
                    <a:pt x="9471" y="107626"/>
                  </a:lnTo>
                  <a:lnTo>
                    <a:pt x="11723" y="95652"/>
                  </a:lnTo>
                  <a:lnTo>
                    <a:pt x="14695" y="83877"/>
                  </a:lnTo>
                  <a:lnTo>
                    <a:pt x="18586" y="72649"/>
                  </a:lnTo>
                  <a:lnTo>
                    <a:pt x="23432" y="62118"/>
                  </a:lnTo>
                  <a:lnTo>
                    <a:pt x="29300" y="52431"/>
                  </a:lnTo>
                  <a:lnTo>
                    <a:pt x="36366" y="43821"/>
                  </a:lnTo>
                  <a:lnTo>
                    <a:pt x="44615" y="36306"/>
                  </a:lnTo>
                  <a:lnTo>
                    <a:pt x="54060" y="29741"/>
                  </a:lnTo>
                  <a:lnTo>
                    <a:pt x="64828" y="23921"/>
                  </a:lnTo>
                  <a:lnTo>
                    <a:pt x="76857" y="18663"/>
                  </a:lnTo>
                  <a:lnTo>
                    <a:pt x="89908" y="13979"/>
                  </a:lnTo>
                  <a:lnTo>
                    <a:pt x="105300" y="9620"/>
                  </a:lnTo>
                  <a:lnTo>
                    <a:pt x="128187" y="5200"/>
                  </a:lnTo>
                  <a:lnTo>
                    <a:pt x="167232" y="0"/>
                  </a:lnTo>
                </a:path>
              </a:pathLst>
            </a:custGeom>
            <a:ln w="4305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93252" y="1674850"/>
              <a:ext cx="166048" cy="196901"/>
            </a:xfrm>
            <a:custGeom>
              <a:avLst/>
              <a:gdLst/>
              <a:ahLst/>
              <a:cxnLst/>
              <a:rect l="0" t="0" r="0" b="0"/>
              <a:pathLst>
                <a:path w="166048" h="196901">
                  <a:moveTo>
                    <a:pt x="110058" y="0"/>
                  </a:moveTo>
                  <a:lnTo>
                    <a:pt x="96896" y="152"/>
                  </a:lnTo>
                  <a:lnTo>
                    <a:pt x="85722" y="1605"/>
                  </a:lnTo>
                  <a:lnTo>
                    <a:pt x="75506" y="4552"/>
                  </a:lnTo>
                  <a:lnTo>
                    <a:pt x="65928" y="8968"/>
                  </a:lnTo>
                  <a:lnTo>
                    <a:pt x="56821" y="14960"/>
                  </a:lnTo>
                  <a:lnTo>
                    <a:pt x="48064" y="22433"/>
                  </a:lnTo>
                  <a:lnTo>
                    <a:pt x="39746" y="31138"/>
                  </a:lnTo>
                  <a:lnTo>
                    <a:pt x="32141" y="40794"/>
                  </a:lnTo>
                  <a:lnTo>
                    <a:pt x="25343" y="51148"/>
                  </a:lnTo>
                  <a:lnTo>
                    <a:pt x="19278" y="62002"/>
                  </a:lnTo>
                  <a:lnTo>
                    <a:pt x="13804" y="73204"/>
                  </a:lnTo>
                  <a:lnTo>
                    <a:pt x="8786" y="84645"/>
                  </a:lnTo>
                  <a:lnTo>
                    <a:pt x="4474" y="96251"/>
                  </a:lnTo>
                  <a:lnTo>
                    <a:pt x="1469" y="107968"/>
                  </a:lnTo>
                  <a:lnTo>
                    <a:pt x="0" y="119755"/>
                  </a:lnTo>
                  <a:lnTo>
                    <a:pt x="130" y="131402"/>
                  </a:lnTo>
                  <a:lnTo>
                    <a:pt x="1943" y="142543"/>
                  </a:lnTo>
                  <a:lnTo>
                    <a:pt x="5312" y="153016"/>
                  </a:lnTo>
                  <a:lnTo>
                    <a:pt x="10151" y="162663"/>
                  </a:lnTo>
                  <a:lnTo>
                    <a:pt x="16509" y="171246"/>
                  </a:lnTo>
                  <a:lnTo>
                    <a:pt x="24275" y="178737"/>
                  </a:lnTo>
                  <a:lnTo>
                    <a:pt x="33392" y="185095"/>
                  </a:lnTo>
                  <a:lnTo>
                    <a:pt x="43938" y="190171"/>
                  </a:lnTo>
                  <a:lnTo>
                    <a:pt x="55819" y="193997"/>
                  </a:lnTo>
                  <a:lnTo>
                    <a:pt x="68623" y="196395"/>
                  </a:lnTo>
                  <a:lnTo>
                    <a:pt x="81746" y="196900"/>
                  </a:lnTo>
                  <a:lnTo>
                    <a:pt x="94809" y="195427"/>
                  </a:lnTo>
                  <a:lnTo>
                    <a:pt x="107482" y="192033"/>
                  </a:lnTo>
                  <a:lnTo>
                    <a:pt x="119397" y="186731"/>
                  </a:lnTo>
                  <a:lnTo>
                    <a:pt x="130424" y="179714"/>
                  </a:lnTo>
                  <a:lnTo>
                    <a:pt x="140270" y="171119"/>
                  </a:lnTo>
                  <a:lnTo>
                    <a:pt x="148391" y="160931"/>
                  </a:lnTo>
                  <a:lnTo>
                    <a:pt x="154654" y="149290"/>
                  </a:lnTo>
                  <a:lnTo>
                    <a:pt x="159265" y="136456"/>
                  </a:lnTo>
                  <a:lnTo>
                    <a:pt x="162557" y="122709"/>
                  </a:lnTo>
                  <a:lnTo>
                    <a:pt x="164850" y="108304"/>
                  </a:lnTo>
                  <a:lnTo>
                    <a:pt x="166047" y="93806"/>
                  </a:lnTo>
                  <a:lnTo>
                    <a:pt x="165661" y="80056"/>
                  </a:lnTo>
                  <a:lnTo>
                    <a:pt x="163549" y="67455"/>
                  </a:lnTo>
                  <a:lnTo>
                    <a:pt x="159708" y="56188"/>
                  </a:lnTo>
                  <a:lnTo>
                    <a:pt x="154097" y="46424"/>
                  </a:lnTo>
                  <a:lnTo>
                    <a:pt x="146873" y="38101"/>
                  </a:lnTo>
                  <a:lnTo>
                    <a:pt x="138331" y="31357"/>
                  </a:lnTo>
                  <a:lnTo>
                    <a:pt x="128782" y="26616"/>
                  </a:lnTo>
                  <a:lnTo>
                    <a:pt x="118507" y="23928"/>
                  </a:lnTo>
                  <a:lnTo>
                    <a:pt x="108021" y="23061"/>
                  </a:lnTo>
                  <a:lnTo>
                    <a:pt x="96921" y="23728"/>
                  </a:lnTo>
                  <a:lnTo>
                    <a:pt x="82970" y="27255"/>
                  </a:lnTo>
                  <a:lnTo>
                    <a:pt x="62277" y="35836"/>
                  </a:lnTo>
                </a:path>
              </a:pathLst>
            </a:custGeom>
            <a:ln w="4305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23570" y="1627070"/>
              <a:ext cx="126241" cy="242720"/>
            </a:xfrm>
            <a:custGeom>
              <a:avLst/>
              <a:gdLst/>
              <a:ahLst/>
              <a:cxnLst/>
              <a:rect l="0" t="0" r="0" b="0"/>
              <a:pathLst>
                <a:path w="126241" h="242720">
                  <a:moveTo>
                    <a:pt x="23082" y="0"/>
                  </a:moveTo>
                  <a:lnTo>
                    <a:pt x="16577" y="10137"/>
                  </a:lnTo>
                  <a:lnTo>
                    <a:pt x="11717" y="21060"/>
                  </a:lnTo>
                  <a:lnTo>
                    <a:pt x="8079" y="33866"/>
                  </a:lnTo>
                  <a:lnTo>
                    <a:pt x="5401" y="48238"/>
                  </a:lnTo>
                  <a:lnTo>
                    <a:pt x="3475" y="63532"/>
                  </a:lnTo>
                  <a:lnTo>
                    <a:pt x="2119" y="79275"/>
                  </a:lnTo>
                  <a:lnTo>
                    <a:pt x="1179" y="95395"/>
                  </a:lnTo>
                  <a:lnTo>
                    <a:pt x="534" y="112118"/>
                  </a:lnTo>
                  <a:lnTo>
                    <a:pt x="101" y="129529"/>
                  </a:lnTo>
                  <a:lnTo>
                    <a:pt x="0" y="147198"/>
                  </a:lnTo>
                  <a:lnTo>
                    <a:pt x="536" y="164309"/>
                  </a:lnTo>
                  <a:lnTo>
                    <a:pt x="1833" y="180437"/>
                  </a:lnTo>
                  <a:lnTo>
                    <a:pt x="4206" y="195363"/>
                  </a:lnTo>
                  <a:lnTo>
                    <a:pt x="8222" y="208884"/>
                  </a:lnTo>
                  <a:lnTo>
                    <a:pt x="14039" y="221024"/>
                  </a:lnTo>
                  <a:lnTo>
                    <a:pt x="21466" y="231252"/>
                  </a:lnTo>
                  <a:lnTo>
                    <a:pt x="30181" y="238432"/>
                  </a:lnTo>
                  <a:lnTo>
                    <a:pt x="39860" y="242205"/>
                  </a:lnTo>
                  <a:lnTo>
                    <a:pt x="50047" y="242719"/>
                  </a:lnTo>
                  <a:lnTo>
                    <a:pt x="60191" y="240228"/>
                  </a:lnTo>
                  <a:lnTo>
                    <a:pt x="69984" y="235188"/>
                  </a:lnTo>
                  <a:lnTo>
                    <a:pt x="79173" y="227961"/>
                  </a:lnTo>
                  <a:lnTo>
                    <a:pt x="87449" y="218710"/>
                  </a:lnTo>
                  <a:lnTo>
                    <a:pt x="94737" y="207711"/>
                  </a:lnTo>
                  <a:lnTo>
                    <a:pt x="101152" y="195504"/>
                  </a:lnTo>
                  <a:lnTo>
                    <a:pt x="106871" y="182783"/>
                  </a:lnTo>
                  <a:lnTo>
                    <a:pt x="112062" y="169979"/>
                  </a:lnTo>
                  <a:lnTo>
                    <a:pt x="116685" y="157095"/>
                  </a:lnTo>
                  <a:lnTo>
                    <a:pt x="120503" y="143830"/>
                  </a:lnTo>
                  <a:lnTo>
                    <a:pt x="123447" y="130031"/>
                  </a:lnTo>
                  <a:lnTo>
                    <a:pt x="125424" y="115704"/>
                  </a:lnTo>
                  <a:lnTo>
                    <a:pt x="126240" y="100936"/>
                  </a:lnTo>
                  <a:lnTo>
                    <a:pt x="125900" y="85838"/>
                  </a:lnTo>
                  <a:lnTo>
                    <a:pt x="124382" y="70871"/>
                  </a:lnTo>
                  <a:lnTo>
                    <a:pt x="121554" y="56805"/>
                  </a:lnTo>
                  <a:lnTo>
                    <a:pt x="117477" y="43998"/>
                  </a:lnTo>
                  <a:lnTo>
                    <a:pt x="112700" y="32750"/>
                  </a:lnTo>
                  <a:lnTo>
                    <a:pt x="107687" y="22401"/>
                  </a:lnTo>
                  <a:lnTo>
                    <a:pt x="101997" y="12045"/>
                  </a:lnTo>
                  <a:lnTo>
                    <a:pt x="94753" y="0"/>
                  </a:lnTo>
                </a:path>
              </a:pathLst>
            </a:custGeom>
            <a:ln w="4305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82487" y="1642056"/>
              <a:ext cx="279461" cy="498656"/>
            </a:xfrm>
            <a:custGeom>
              <a:avLst/>
              <a:gdLst/>
              <a:ahLst/>
              <a:cxnLst/>
              <a:rect l="0" t="0" r="0" b="0"/>
              <a:pathLst>
                <a:path w="279461" h="498656">
                  <a:moveTo>
                    <a:pt x="215013" y="200027"/>
                  </a:moveTo>
                  <a:lnTo>
                    <a:pt x="221594" y="190041"/>
                  </a:lnTo>
                  <a:lnTo>
                    <a:pt x="227181" y="180571"/>
                  </a:lnTo>
                  <a:lnTo>
                    <a:pt x="232284" y="170697"/>
                  </a:lnTo>
                  <a:lnTo>
                    <a:pt x="236877" y="160153"/>
                  </a:lnTo>
                  <a:lnTo>
                    <a:pt x="240695" y="148645"/>
                  </a:lnTo>
                  <a:lnTo>
                    <a:pt x="243649" y="136118"/>
                  </a:lnTo>
                  <a:lnTo>
                    <a:pt x="245639" y="122882"/>
                  </a:lnTo>
                  <a:lnTo>
                    <a:pt x="246468" y="109469"/>
                  </a:lnTo>
                  <a:lnTo>
                    <a:pt x="246137" y="96207"/>
                  </a:lnTo>
                  <a:lnTo>
                    <a:pt x="244626" y="83208"/>
                  </a:lnTo>
                  <a:lnTo>
                    <a:pt x="241803" y="70472"/>
                  </a:lnTo>
                  <a:lnTo>
                    <a:pt x="237719" y="57961"/>
                  </a:lnTo>
                  <a:lnTo>
                    <a:pt x="232574" y="45809"/>
                  </a:lnTo>
                  <a:lnTo>
                    <a:pt x="226606" y="34320"/>
                  </a:lnTo>
                  <a:lnTo>
                    <a:pt x="220021" y="23622"/>
                  </a:lnTo>
                  <a:lnTo>
                    <a:pt x="212620" y="14205"/>
                  </a:lnTo>
                  <a:lnTo>
                    <a:pt x="203835" y="6984"/>
                  </a:lnTo>
                  <a:lnTo>
                    <a:pt x="193478" y="2264"/>
                  </a:lnTo>
                  <a:lnTo>
                    <a:pt x="182062" y="0"/>
                  </a:lnTo>
                  <a:lnTo>
                    <a:pt x="170558" y="102"/>
                  </a:lnTo>
                  <a:lnTo>
                    <a:pt x="159551" y="2276"/>
                  </a:lnTo>
                  <a:lnTo>
                    <a:pt x="149393" y="6289"/>
                  </a:lnTo>
                  <a:lnTo>
                    <a:pt x="140392" y="12083"/>
                  </a:lnTo>
                  <a:lnTo>
                    <a:pt x="132578" y="19462"/>
                  </a:lnTo>
                  <a:lnTo>
                    <a:pt x="125794" y="28124"/>
                  </a:lnTo>
                  <a:lnTo>
                    <a:pt x="119820" y="37761"/>
                  </a:lnTo>
                  <a:lnTo>
                    <a:pt x="114458" y="48108"/>
                  </a:lnTo>
                  <a:lnTo>
                    <a:pt x="109912" y="58959"/>
                  </a:lnTo>
                  <a:lnTo>
                    <a:pt x="106748" y="70160"/>
                  </a:lnTo>
                  <a:lnTo>
                    <a:pt x="105168" y="81602"/>
                  </a:lnTo>
                  <a:lnTo>
                    <a:pt x="105029" y="93208"/>
                  </a:lnTo>
                  <a:lnTo>
                    <a:pt x="106057" y="104926"/>
                  </a:lnTo>
                  <a:lnTo>
                    <a:pt x="107972" y="116718"/>
                  </a:lnTo>
                  <a:lnTo>
                    <a:pt x="110719" y="128561"/>
                  </a:lnTo>
                  <a:lnTo>
                    <a:pt x="114457" y="140438"/>
                  </a:lnTo>
                  <a:lnTo>
                    <a:pt x="119205" y="152322"/>
                  </a:lnTo>
                  <a:lnTo>
                    <a:pt x="125200" y="163648"/>
                  </a:lnTo>
                  <a:lnTo>
                    <a:pt x="132956" y="173366"/>
                  </a:lnTo>
                  <a:lnTo>
                    <a:pt x="142587" y="181022"/>
                  </a:lnTo>
                  <a:lnTo>
                    <a:pt x="153689" y="186352"/>
                  </a:lnTo>
                  <a:lnTo>
                    <a:pt x="165577" y="189004"/>
                  </a:lnTo>
                  <a:lnTo>
                    <a:pt x="177762" y="189056"/>
                  </a:lnTo>
                  <a:lnTo>
                    <a:pt x="189632" y="186727"/>
                  </a:lnTo>
                  <a:lnTo>
                    <a:pt x="200394" y="182157"/>
                  </a:lnTo>
                  <a:lnTo>
                    <a:pt x="209724" y="175645"/>
                  </a:lnTo>
                  <a:lnTo>
                    <a:pt x="217700" y="167585"/>
                  </a:lnTo>
                  <a:lnTo>
                    <a:pt x="224558" y="158361"/>
                  </a:lnTo>
                  <a:lnTo>
                    <a:pt x="230566" y="148361"/>
                  </a:lnTo>
                  <a:lnTo>
                    <a:pt x="236046" y="140141"/>
                  </a:lnTo>
                  <a:lnTo>
                    <a:pt x="240808" y="137494"/>
                  </a:lnTo>
                  <a:lnTo>
                    <a:pt x="244449" y="140879"/>
                  </a:lnTo>
                  <a:lnTo>
                    <a:pt x="247478" y="149163"/>
                  </a:lnTo>
                  <a:lnTo>
                    <a:pt x="250393" y="161052"/>
                  </a:lnTo>
                  <a:lnTo>
                    <a:pt x="253433" y="175489"/>
                  </a:lnTo>
                  <a:lnTo>
                    <a:pt x="256668" y="191689"/>
                  </a:lnTo>
                  <a:lnTo>
                    <a:pt x="260089" y="209096"/>
                  </a:lnTo>
                  <a:lnTo>
                    <a:pt x="263476" y="227322"/>
                  </a:lnTo>
                  <a:lnTo>
                    <a:pt x="266441" y="246103"/>
                  </a:lnTo>
                  <a:lnTo>
                    <a:pt x="268812" y="265245"/>
                  </a:lnTo>
                  <a:lnTo>
                    <a:pt x="270786" y="284256"/>
                  </a:lnTo>
                  <a:lnTo>
                    <a:pt x="272807" y="302356"/>
                  </a:lnTo>
                  <a:lnTo>
                    <a:pt x="275127" y="319195"/>
                  </a:lnTo>
                  <a:lnTo>
                    <a:pt x="277435" y="334810"/>
                  </a:lnTo>
                  <a:lnTo>
                    <a:pt x="279002" y="349407"/>
                  </a:lnTo>
                  <a:lnTo>
                    <a:pt x="279460" y="363217"/>
                  </a:lnTo>
                  <a:lnTo>
                    <a:pt x="278631" y="376263"/>
                  </a:lnTo>
                  <a:lnTo>
                    <a:pt x="276341" y="388361"/>
                  </a:lnTo>
                  <a:lnTo>
                    <a:pt x="272646" y="399485"/>
                  </a:lnTo>
                  <a:lnTo>
                    <a:pt x="267587" y="409572"/>
                  </a:lnTo>
                  <a:lnTo>
                    <a:pt x="261082" y="418452"/>
                  </a:lnTo>
                  <a:lnTo>
                    <a:pt x="253217" y="426142"/>
                  </a:lnTo>
                  <a:lnTo>
                    <a:pt x="244033" y="432634"/>
                  </a:lnTo>
                  <a:lnTo>
                    <a:pt x="233442" y="437798"/>
                  </a:lnTo>
                  <a:lnTo>
                    <a:pt x="221526" y="441700"/>
                  </a:lnTo>
                  <a:lnTo>
                    <a:pt x="208507" y="444726"/>
                  </a:lnTo>
                  <a:lnTo>
                    <a:pt x="194634" y="447464"/>
                  </a:lnTo>
                  <a:lnTo>
                    <a:pt x="180135" y="450274"/>
                  </a:lnTo>
                  <a:lnTo>
                    <a:pt x="165188" y="453106"/>
                  </a:lnTo>
                  <a:lnTo>
                    <a:pt x="149929" y="455628"/>
                  </a:lnTo>
                  <a:lnTo>
                    <a:pt x="134455" y="457666"/>
                  </a:lnTo>
                  <a:lnTo>
                    <a:pt x="118832" y="459400"/>
                  </a:lnTo>
                  <a:lnTo>
                    <a:pt x="103110" y="461253"/>
                  </a:lnTo>
                  <a:lnTo>
                    <a:pt x="87331" y="463470"/>
                  </a:lnTo>
                  <a:lnTo>
                    <a:pt x="71889" y="466287"/>
                  </a:lnTo>
                  <a:lnTo>
                    <a:pt x="57494" y="470005"/>
                  </a:lnTo>
                  <a:lnTo>
                    <a:pt x="44463" y="474687"/>
                  </a:lnTo>
                  <a:lnTo>
                    <a:pt x="33062" y="479874"/>
                  </a:lnTo>
                  <a:lnTo>
                    <a:pt x="22593" y="485208"/>
                  </a:lnTo>
                  <a:lnTo>
                    <a:pt x="12140" y="491159"/>
                  </a:lnTo>
                  <a:lnTo>
                    <a:pt x="0" y="498655"/>
                  </a:lnTo>
                </a:path>
              </a:pathLst>
            </a:custGeom>
            <a:ln w="4305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45281" y="1424002"/>
              <a:ext cx="203068" cy="501698"/>
            </a:xfrm>
            <a:custGeom>
              <a:avLst/>
              <a:gdLst/>
              <a:ahLst/>
              <a:cxnLst/>
              <a:rect l="0" t="0" r="0" b="0"/>
              <a:pathLst>
                <a:path w="203068" h="501698">
                  <a:moveTo>
                    <a:pt x="0" y="0"/>
                  </a:moveTo>
                  <a:lnTo>
                    <a:pt x="76" y="13467"/>
                  </a:lnTo>
                  <a:lnTo>
                    <a:pt x="803" y="27546"/>
                  </a:lnTo>
                  <a:lnTo>
                    <a:pt x="2274" y="43647"/>
                  </a:lnTo>
                  <a:lnTo>
                    <a:pt x="4383" y="61664"/>
                  </a:lnTo>
                  <a:lnTo>
                    <a:pt x="7012" y="81284"/>
                  </a:lnTo>
                  <a:lnTo>
                    <a:pt x="10037" y="102132"/>
                  </a:lnTo>
                  <a:lnTo>
                    <a:pt x="13353" y="123326"/>
                  </a:lnTo>
                  <a:lnTo>
                    <a:pt x="16878" y="143560"/>
                  </a:lnTo>
                  <a:lnTo>
                    <a:pt x="20550" y="162212"/>
                  </a:lnTo>
                  <a:lnTo>
                    <a:pt x="24321" y="179808"/>
                  </a:lnTo>
                  <a:lnTo>
                    <a:pt x="28160" y="197636"/>
                  </a:lnTo>
                  <a:lnTo>
                    <a:pt x="32047" y="216448"/>
                  </a:lnTo>
                  <a:lnTo>
                    <a:pt x="35964" y="236415"/>
                  </a:lnTo>
                  <a:lnTo>
                    <a:pt x="39903" y="257419"/>
                  </a:lnTo>
                  <a:lnTo>
                    <a:pt x="43851" y="279245"/>
                  </a:lnTo>
                  <a:lnTo>
                    <a:pt x="47618" y="301500"/>
                  </a:lnTo>
                  <a:lnTo>
                    <a:pt x="50851" y="323663"/>
                  </a:lnTo>
                  <a:lnTo>
                    <a:pt x="53408" y="345448"/>
                  </a:lnTo>
                  <a:lnTo>
                    <a:pt x="55508" y="366611"/>
                  </a:lnTo>
                  <a:lnTo>
                    <a:pt x="57617" y="386850"/>
                  </a:lnTo>
                  <a:lnTo>
                    <a:pt x="59989" y="406065"/>
                  </a:lnTo>
                  <a:lnTo>
                    <a:pt x="62123" y="423255"/>
                  </a:lnTo>
                  <a:lnTo>
                    <a:pt x="62304" y="436391"/>
                  </a:lnTo>
                  <a:lnTo>
                    <a:pt x="59346" y="442825"/>
                  </a:lnTo>
                  <a:lnTo>
                    <a:pt x="54483" y="441425"/>
                  </a:lnTo>
                  <a:lnTo>
                    <a:pt x="49692" y="434930"/>
                  </a:lnTo>
                  <a:lnTo>
                    <a:pt x="45762" y="425271"/>
                  </a:lnTo>
                  <a:lnTo>
                    <a:pt x="42789" y="413539"/>
                  </a:lnTo>
                  <a:lnTo>
                    <a:pt x="40635" y="400234"/>
                  </a:lnTo>
                  <a:lnTo>
                    <a:pt x="39116" y="385461"/>
                  </a:lnTo>
                  <a:lnTo>
                    <a:pt x="38072" y="369387"/>
                  </a:lnTo>
                  <a:lnTo>
                    <a:pt x="37742" y="352627"/>
                  </a:lnTo>
                  <a:lnTo>
                    <a:pt x="38721" y="336132"/>
                  </a:lnTo>
                  <a:lnTo>
                    <a:pt x="41243" y="320428"/>
                  </a:lnTo>
                  <a:lnTo>
                    <a:pt x="45553" y="306173"/>
                  </a:lnTo>
                  <a:lnTo>
                    <a:pt x="52084" y="294309"/>
                  </a:lnTo>
                  <a:lnTo>
                    <a:pt x="60849" y="285123"/>
                  </a:lnTo>
                  <a:lnTo>
                    <a:pt x="71349" y="278532"/>
                  </a:lnTo>
                  <a:lnTo>
                    <a:pt x="82824" y="274413"/>
                  </a:lnTo>
                  <a:lnTo>
                    <a:pt x="94732" y="272439"/>
                  </a:lnTo>
                  <a:lnTo>
                    <a:pt x="106607" y="272358"/>
                  </a:lnTo>
                  <a:lnTo>
                    <a:pt x="117976" y="274093"/>
                  </a:lnTo>
                  <a:lnTo>
                    <a:pt x="128643" y="277443"/>
                  </a:lnTo>
                  <a:lnTo>
                    <a:pt x="138630" y="282285"/>
                  </a:lnTo>
                  <a:lnTo>
                    <a:pt x="148055" y="288653"/>
                  </a:lnTo>
                  <a:lnTo>
                    <a:pt x="157043" y="296430"/>
                  </a:lnTo>
                  <a:lnTo>
                    <a:pt x="165524" y="305556"/>
                  </a:lnTo>
                  <a:lnTo>
                    <a:pt x="173241" y="316109"/>
                  </a:lnTo>
                  <a:lnTo>
                    <a:pt x="180110" y="328000"/>
                  </a:lnTo>
                  <a:lnTo>
                    <a:pt x="186032" y="341003"/>
                  </a:lnTo>
                  <a:lnTo>
                    <a:pt x="190805" y="354865"/>
                  </a:lnTo>
                  <a:lnTo>
                    <a:pt x="194436" y="369357"/>
                  </a:lnTo>
                  <a:lnTo>
                    <a:pt x="197085" y="384299"/>
                  </a:lnTo>
                  <a:lnTo>
                    <a:pt x="198967" y="399554"/>
                  </a:lnTo>
                  <a:lnTo>
                    <a:pt x="200278" y="415017"/>
                  </a:lnTo>
                  <a:lnTo>
                    <a:pt x="201182" y="430366"/>
                  </a:lnTo>
                  <a:lnTo>
                    <a:pt x="201897" y="446807"/>
                  </a:lnTo>
                  <a:lnTo>
                    <a:pt x="202490" y="468321"/>
                  </a:lnTo>
                  <a:lnTo>
                    <a:pt x="203067" y="501697"/>
                  </a:lnTo>
                </a:path>
              </a:pathLst>
            </a:custGeom>
            <a:ln w="4305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44050" y="1412057"/>
              <a:ext cx="23751" cy="525588"/>
            </a:xfrm>
            <a:custGeom>
              <a:avLst/>
              <a:gdLst/>
              <a:ahLst/>
              <a:cxnLst/>
              <a:rect l="0" t="0" r="0" b="0"/>
              <a:pathLst>
                <a:path w="23751" h="525588">
                  <a:moveTo>
                    <a:pt x="11805" y="0"/>
                  </a:moveTo>
                  <a:lnTo>
                    <a:pt x="11729" y="13542"/>
                  </a:lnTo>
                  <a:lnTo>
                    <a:pt x="11003" y="28348"/>
                  </a:lnTo>
                  <a:lnTo>
                    <a:pt x="9536" y="45925"/>
                  </a:lnTo>
                  <a:lnTo>
                    <a:pt x="7622" y="66249"/>
                  </a:lnTo>
                  <a:lnTo>
                    <a:pt x="5731" y="89232"/>
                  </a:lnTo>
                  <a:lnTo>
                    <a:pt x="4126" y="114537"/>
                  </a:lnTo>
                  <a:lnTo>
                    <a:pt x="2881" y="141512"/>
                  </a:lnTo>
                  <a:lnTo>
                    <a:pt x="1961" y="169348"/>
                  </a:lnTo>
                  <a:lnTo>
                    <a:pt x="1304" y="197497"/>
                  </a:lnTo>
                  <a:lnTo>
                    <a:pt x="844" y="225140"/>
                  </a:lnTo>
                  <a:lnTo>
                    <a:pt x="526" y="251129"/>
                  </a:lnTo>
                  <a:lnTo>
                    <a:pt x="309" y="274997"/>
                  </a:lnTo>
                  <a:lnTo>
                    <a:pt x="162" y="297043"/>
                  </a:lnTo>
                  <a:lnTo>
                    <a:pt x="62" y="317972"/>
                  </a:lnTo>
                  <a:lnTo>
                    <a:pt x="0" y="338312"/>
                  </a:lnTo>
                  <a:lnTo>
                    <a:pt x="152" y="357997"/>
                  </a:lnTo>
                  <a:lnTo>
                    <a:pt x="857" y="376483"/>
                  </a:lnTo>
                  <a:lnTo>
                    <a:pt x="2254" y="393553"/>
                  </a:lnTo>
                  <a:lnTo>
                    <a:pt x="4115" y="409500"/>
                  </a:lnTo>
                  <a:lnTo>
                    <a:pt x="5976" y="424914"/>
                  </a:lnTo>
                  <a:lnTo>
                    <a:pt x="7567" y="440192"/>
                  </a:lnTo>
                  <a:lnTo>
                    <a:pt x="9034" y="455264"/>
                  </a:lnTo>
                  <a:lnTo>
                    <a:pt x="11107" y="471415"/>
                  </a:lnTo>
                  <a:lnTo>
                    <a:pt x="15231" y="492606"/>
                  </a:lnTo>
                  <a:lnTo>
                    <a:pt x="23750" y="525587"/>
                  </a:lnTo>
                </a:path>
              </a:pathLst>
            </a:custGeom>
            <a:ln w="4305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36403" y="1579289"/>
              <a:ext cx="286685" cy="35837"/>
            </a:xfrm>
            <a:custGeom>
              <a:avLst/>
              <a:gdLst/>
              <a:ahLst/>
              <a:cxnLst/>
              <a:rect l="0" t="0" r="0" b="0"/>
              <a:pathLst>
                <a:path w="286685" h="35837">
                  <a:moveTo>
                    <a:pt x="286684" y="35836"/>
                  </a:moveTo>
                  <a:lnTo>
                    <a:pt x="273294" y="32507"/>
                  </a:lnTo>
                  <a:lnTo>
                    <a:pt x="259942" y="29351"/>
                  </a:lnTo>
                  <a:lnTo>
                    <a:pt x="245306" y="26066"/>
                  </a:lnTo>
                  <a:lnTo>
                    <a:pt x="229202" y="22813"/>
                  </a:lnTo>
                  <a:lnTo>
                    <a:pt x="211475" y="19957"/>
                  </a:lnTo>
                  <a:lnTo>
                    <a:pt x="192216" y="17671"/>
                  </a:lnTo>
                  <a:lnTo>
                    <a:pt x="171679" y="15759"/>
                  </a:lnTo>
                  <a:lnTo>
                    <a:pt x="150158" y="13781"/>
                  </a:lnTo>
                  <a:lnTo>
                    <a:pt x="127929" y="11488"/>
                  </a:lnTo>
                  <a:lnTo>
                    <a:pt x="105576" y="8993"/>
                  </a:lnTo>
                  <a:lnTo>
                    <a:pt x="81449" y="6436"/>
                  </a:lnTo>
                  <a:lnTo>
                    <a:pt x="49625" y="3588"/>
                  </a:lnTo>
                  <a:lnTo>
                    <a:pt x="0" y="0"/>
                  </a:lnTo>
                </a:path>
              </a:pathLst>
            </a:custGeom>
            <a:ln w="4305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7094811" y="1292605"/>
            <a:ext cx="2309710" cy="848107"/>
            <a:chOff x="7094811" y="1292605"/>
            <a:chExt cx="2309710" cy="848107"/>
          </a:xfrm>
        </p:grpSpPr>
        <p:grpSp>
          <p:nvGrpSpPr>
            <p:cNvPr id="73" name="Group 72"/>
            <p:cNvGrpSpPr/>
            <p:nvPr/>
          </p:nvGrpSpPr>
          <p:grpSpPr>
            <a:xfrm>
              <a:off x="7094811" y="1292605"/>
              <a:ext cx="2309710" cy="382679"/>
              <a:chOff x="7094811" y="1292605"/>
              <a:chExt cx="2309710" cy="382679"/>
            </a:xfrm>
          </p:grpSpPr>
          <p:sp>
            <p:nvSpPr>
              <p:cNvPr id="57" name="Freeform 56"/>
              <p:cNvSpPr/>
              <p:nvPr/>
            </p:nvSpPr>
            <p:spPr>
              <a:xfrm>
                <a:off x="7094811" y="1344319"/>
                <a:ext cx="109502" cy="260377"/>
              </a:xfrm>
              <a:custGeom>
                <a:avLst/>
                <a:gdLst/>
                <a:ahLst/>
                <a:cxnLst/>
                <a:rect l="0" t="0" r="0" b="0"/>
                <a:pathLst>
                  <a:path w="109502" h="260377">
                    <a:moveTo>
                      <a:pt x="88817" y="0"/>
                    </a:moveTo>
                    <a:lnTo>
                      <a:pt x="83053" y="5763"/>
                    </a:lnTo>
                    <a:lnTo>
                      <a:pt x="77586" y="11230"/>
                    </a:lnTo>
                    <a:lnTo>
                      <a:pt x="71890" y="16927"/>
                    </a:lnTo>
                    <a:lnTo>
                      <a:pt x="65916" y="22900"/>
                    </a:lnTo>
                    <a:lnTo>
                      <a:pt x="59698" y="29118"/>
                    </a:lnTo>
                    <a:lnTo>
                      <a:pt x="53286" y="35536"/>
                    </a:lnTo>
                    <a:lnTo>
                      <a:pt x="46727" y="42263"/>
                    </a:lnTo>
                    <a:lnTo>
                      <a:pt x="40064" y="49563"/>
                    </a:lnTo>
                    <a:lnTo>
                      <a:pt x="33332" y="57531"/>
                    </a:lnTo>
                    <a:lnTo>
                      <a:pt x="26714" y="66111"/>
                    </a:lnTo>
                    <a:lnTo>
                      <a:pt x="20529" y="75190"/>
                    </a:lnTo>
                    <a:lnTo>
                      <a:pt x="14919" y="84650"/>
                    </a:lnTo>
                    <a:lnTo>
                      <a:pt x="10018" y="94549"/>
                    </a:lnTo>
                    <a:lnTo>
                      <a:pt x="6038" y="105109"/>
                    </a:lnTo>
                    <a:lnTo>
                      <a:pt x="3003" y="116392"/>
                    </a:lnTo>
                    <a:lnTo>
                      <a:pt x="948" y="128166"/>
                    </a:lnTo>
                    <a:lnTo>
                      <a:pt x="0" y="139998"/>
                    </a:lnTo>
                    <a:lnTo>
                      <a:pt x="131" y="151627"/>
                    </a:lnTo>
                    <a:lnTo>
                      <a:pt x="1334" y="162815"/>
                    </a:lnTo>
                    <a:lnTo>
                      <a:pt x="3708" y="173275"/>
                    </a:lnTo>
                    <a:lnTo>
                      <a:pt x="7196" y="182933"/>
                    </a:lnTo>
                    <a:lnTo>
                      <a:pt x="11619" y="192032"/>
                    </a:lnTo>
                    <a:lnTo>
                      <a:pt x="16764" y="201019"/>
                    </a:lnTo>
                    <a:lnTo>
                      <a:pt x="22449" y="210154"/>
                    </a:lnTo>
                    <a:lnTo>
                      <a:pt x="28678" y="219206"/>
                    </a:lnTo>
                    <a:lnTo>
                      <a:pt x="35639" y="227564"/>
                    </a:lnTo>
                    <a:lnTo>
                      <a:pt x="43381" y="234932"/>
                    </a:lnTo>
                    <a:lnTo>
                      <a:pt x="51809" y="241328"/>
                    </a:lnTo>
                    <a:lnTo>
                      <a:pt x="60786" y="246909"/>
                    </a:lnTo>
                    <a:lnTo>
                      <a:pt x="70159" y="251853"/>
                    </a:lnTo>
                    <a:lnTo>
                      <a:pt x="79368" y="255992"/>
                    </a:lnTo>
                    <a:lnTo>
                      <a:pt x="88348" y="259107"/>
                    </a:lnTo>
                    <a:lnTo>
                      <a:pt x="97888" y="260376"/>
                    </a:lnTo>
                    <a:lnTo>
                      <a:pt x="109501" y="258566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7224998" y="1416717"/>
                <a:ext cx="103427" cy="165483"/>
              </a:xfrm>
              <a:custGeom>
                <a:avLst/>
                <a:gdLst/>
                <a:ahLst/>
                <a:cxnLst/>
                <a:rect l="0" t="0" r="0" b="0"/>
                <a:pathLst>
                  <a:path w="103427" h="165483">
                    <a:moveTo>
                      <a:pt x="0" y="0"/>
                    </a:moveTo>
                    <a:lnTo>
                      <a:pt x="0" y="11528"/>
                    </a:lnTo>
                    <a:lnTo>
                      <a:pt x="0" y="22461"/>
                    </a:lnTo>
                    <a:lnTo>
                      <a:pt x="0" y="33854"/>
                    </a:lnTo>
                    <a:lnTo>
                      <a:pt x="0" y="45801"/>
                    </a:lnTo>
                    <a:lnTo>
                      <a:pt x="0" y="58237"/>
                    </a:lnTo>
                    <a:lnTo>
                      <a:pt x="5" y="71058"/>
                    </a:lnTo>
                    <a:lnTo>
                      <a:pt x="174" y="84005"/>
                    </a:lnTo>
                    <a:lnTo>
                      <a:pt x="811" y="96694"/>
                    </a:lnTo>
                    <a:lnTo>
                      <a:pt x="2046" y="108869"/>
                    </a:lnTo>
                    <a:lnTo>
                      <a:pt x="3929" y="118172"/>
                    </a:lnTo>
                    <a:lnTo>
                      <a:pt x="6359" y="121750"/>
                    </a:lnTo>
                    <a:lnTo>
                      <a:pt x="9210" y="120754"/>
                    </a:lnTo>
                    <a:lnTo>
                      <a:pt x="12705" y="117027"/>
                    </a:lnTo>
                    <a:lnTo>
                      <a:pt x="17269" y="112142"/>
                    </a:lnTo>
                    <a:lnTo>
                      <a:pt x="23452" y="107407"/>
                    </a:lnTo>
                    <a:lnTo>
                      <a:pt x="31371" y="103459"/>
                    </a:lnTo>
                    <a:lnTo>
                      <a:pt x="40510" y="100750"/>
                    </a:lnTo>
                    <a:lnTo>
                      <a:pt x="49948" y="99786"/>
                    </a:lnTo>
                    <a:lnTo>
                      <a:pt x="59118" y="100659"/>
                    </a:lnTo>
                    <a:lnTo>
                      <a:pt x="67667" y="103302"/>
                    </a:lnTo>
                    <a:lnTo>
                      <a:pt x="75295" y="107684"/>
                    </a:lnTo>
                    <a:lnTo>
                      <a:pt x="81942" y="113606"/>
                    </a:lnTo>
                    <a:lnTo>
                      <a:pt x="87588" y="120694"/>
                    </a:lnTo>
                    <a:lnTo>
                      <a:pt x="92688" y="129394"/>
                    </a:lnTo>
                    <a:lnTo>
                      <a:pt x="97694" y="142659"/>
                    </a:lnTo>
                    <a:lnTo>
                      <a:pt x="103426" y="165482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7365479" y="1479567"/>
                <a:ext cx="128428" cy="92291"/>
              </a:xfrm>
              <a:custGeom>
                <a:avLst/>
                <a:gdLst/>
                <a:ahLst/>
                <a:cxnLst/>
                <a:rect l="0" t="0" r="0" b="0"/>
                <a:pathLst>
                  <a:path w="128428" h="92291">
                    <a:moveTo>
                      <a:pt x="87057" y="30234"/>
                    </a:moveTo>
                    <a:lnTo>
                      <a:pt x="81293" y="24470"/>
                    </a:lnTo>
                    <a:lnTo>
                      <a:pt x="75826" y="19004"/>
                    </a:lnTo>
                    <a:lnTo>
                      <a:pt x="70125" y="13321"/>
                    </a:lnTo>
                    <a:lnTo>
                      <a:pt x="63983" y="7857"/>
                    </a:lnTo>
                    <a:lnTo>
                      <a:pt x="57129" y="3549"/>
                    </a:lnTo>
                    <a:lnTo>
                      <a:pt x="49488" y="838"/>
                    </a:lnTo>
                    <a:lnTo>
                      <a:pt x="41306" y="0"/>
                    </a:lnTo>
                    <a:lnTo>
                      <a:pt x="33024" y="1379"/>
                    </a:lnTo>
                    <a:lnTo>
                      <a:pt x="24919" y="4936"/>
                    </a:lnTo>
                    <a:lnTo>
                      <a:pt x="17397" y="10506"/>
                    </a:lnTo>
                    <a:lnTo>
                      <a:pt x="11056" y="17981"/>
                    </a:lnTo>
                    <a:lnTo>
                      <a:pt x="6108" y="27111"/>
                    </a:lnTo>
                    <a:lnTo>
                      <a:pt x="2605" y="37399"/>
                    </a:lnTo>
                    <a:lnTo>
                      <a:pt x="606" y="48217"/>
                    </a:lnTo>
                    <a:lnTo>
                      <a:pt x="0" y="59145"/>
                    </a:lnTo>
                    <a:lnTo>
                      <a:pt x="1023" y="69360"/>
                    </a:lnTo>
                    <a:lnTo>
                      <a:pt x="4315" y="77597"/>
                    </a:lnTo>
                    <a:lnTo>
                      <a:pt x="10009" y="83338"/>
                    </a:lnTo>
                    <a:lnTo>
                      <a:pt x="17344" y="86408"/>
                    </a:lnTo>
                    <a:lnTo>
                      <a:pt x="24981" y="86622"/>
                    </a:lnTo>
                    <a:lnTo>
                      <a:pt x="32110" y="84183"/>
                    </a:lnTo>
                    <a:lnTo>
                      <a:pt x="38472" y="79552"/>
                    </a:lnTo>
                    <a:lnTo>
                      <a:pt x="44097" y="73239"/>
                    </a:lnTo>
                    <a:lnTo>
                      <a:pt x="49125" y="65725"/>
                    </a:lnTo>
                    <a:lnTo>
                      <a:pt x="54216" y="58575"/>
                    </a:lnTo>
                    <a:lnTo>
                      <a:pt x="60240" y="55017"/>
                    </a:lnTo>
                    <a:lnTo>
                      <a:pt x="66827" y="56074"/>
                    </a:lnTo>
                    <a:lnTo>
                      <a:pt x="73216" y="59704"/>
                    </a:lnTo>
                    <a:lnTo>
                      <a:pt x="79602" y="64487"/>
                    </a:lnTo>
                    <a:lnTo>
                      <a:pt x="86468" y="69540"/>
                    </a:lnTo>
                    <a:lnTo>
                      <a:pt x="94018" y="74434"/>
                    </a:lnTo>
                    <a:lnTo>
                      <a:pt x="101793" y="78888"/>
                    </a:lnTo>
                    <a:lnTo>
                      <a:pt x="109556" y="83055"/>
                    </a:lnTo>
                    <a:lnTo>
                      <a:pt x="117990" y="87296"/>
                    </a:lnTo>
                    <a:lnTo>
                      <a:pt x="128427" y="9229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7521359" y="1437402"/>
                <a:ext cx="88109" cy="165484"/>
              </a:xfrm>
              <a:custGeom>
                <a:avLst/>
                <a:gdLst/>
                <a:ahLst/>
                <a:cxnLst/>
                <a:rect l="0" t="0" r="0" b="0"/>
                <a:pathLst>
                  <a:path w="88109" h="165484">
                    <a:moveTo>
                      <a:pt x="86317" y="0"/>
                    </a:moveTo>
                    <a:lnTo>
                      <a:pt x="72038" y="2948"/>
                    </a:lnTo>
                    <a:lnTo>
                      <a:pt x="59631" y="6310"/>
                    </a:lnTo>
                    <a:lnTo>
                      <a:pt x="47941" y="10437"/>
                    </a:lnTo>
                    <a:lnTo>
                      <a:pt x="36833" y="15420"/>
                    </a:lnTo>
                    <a:lnTo>
                      <a:pt x="26474" y="21442"/>
                    </a:lnTo>
                    <a:lnTo>
                      <a:pt x="16929" y="28494"/>
                    </a:lnTo>
                    <a:lnTo>
                      <a:pt x="8751" y="36269"/>
                    </a:lnTo>
                    <a:lnTo>
                      <a:pt x="3002" y="44272"/>
                    </a:lnTo>
                    <a:lnTo>
                      <a:pt x="60" y="52187"/>
                    </a:lnTo>
                    <a:lnTo>
                      <a:pt x="0" y="59580"/>
                    </a:lnTo>
                    <a:lnTo>
                      <a:pt x="2941" y="65836"/>
                    </a:lnTo>
                    <a:lnTo>
                      <a:pt x="8626" y="70734"/>
                    </a:lnTo>
                    <a:lnTo>
                      <a:pt x="16404" y="74538"/>
                    </a:lnTo>
                    <a:lnTo>
                      <a:pt x="25441" y="77785"/>
                    </a:lnTo>
                    <a:lnTo>
                      <a:pt x="35141" y="80853"/>
                    </a:lnTo>
                    <a:lnTo>
                      <a:pt x="45010" y="84083"/>
                    </a:lnTo>
                    <a:lnTo>
                      <a:pt x="54576" y="87844"/>
                    </a:lnTo>
                    <a:lnTo>
                      <a:pt x="63616" y="92282"/>
                    </a:lnTo>
                    <a:lnTo>
                      <a:pt x="71799" y="97680"/>
                    </a:lnTo>
                    <a:lnTo>
                      <a:pt x="78602" y="104528"/>
                    </a:lnTo>
                    <a:lnTo>
                      <a:pt x="83856" y="112943"/>
                    </a:lnTo>
                    <a:lnTo>
                      <a:pt x="87236" y="122273"/>
                    </a:lnTo>
                    <a:lnTo>
                      <a:pt x="88108" y="131329"/>
                    </a:lnTo>
                    <a:lnTo>
                      <a:pt x="86358" y="139445"/>
                    </a:lnTo>
                    <a:lnTo>
                      <a:pt x="82154" y="146322"/>
                    </a:lnTo>
                    <a:lnTo>
                      <a:pt x="75668" y="151775"/>
                    </a:lnTo>
                    <a:lnTo>
                      <a:pt x="67252" y="155874"/>
                    </a:lnTo>
                    <a:lnTo>
                      <a:pt x="57919" y="158849"/>
                    </a:lnTo>
                    <a:lnTo>
                      <a:pt x="48336" y="161274"/>
                    </a:lnTo>
                    <a:lnTo>
                      <a:pt x="37670" y="163363"/>
                    </a:lnTo>
                    <a:lnTo>
                      <a:pt x="24261" y="165483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7659389" y="1582200"/>
                <a:ext cx="30351" cy="82742"/>
              </a:xfrm>
              <a:custGeom>
                <a:avLst/>
                <a:gdLst/>
                <a:ahLst/>
                <a:cxnLst/>
                <a:rect l="0" t="0" r="0" b="0"/>
                <a:pathLst>
                  <a:path w="30351" h="82742">
                    <a:moveTo>
                      <a:pt x="0" y="0"/>
                    </a:moveTo>
                    <a:lnTo>
                      <a:pt x="5764" y="5764"/>
                    </a:lnTo>
                    <a:lnTo>
                      <a:pt x="11231" y="11230"/>
                    </a:lnTo>
                    <a:lnTo>
                      <a:pt x="16913" y="16931"/>
                    </a:lnTo>
                    <a:lnTo>
                      <a:pt x="22377" y="23074"/>
                    </a:lnTo>
                    <a:lnTo>
                      <a:pt x="26685" y="29929"/>
                    </a:lnTo>
                    <a:lnTo>
                      <a:pt x="29400" y="37564"/>
                    </a:lnTo>
                    <a:lnTo>
                      <a:pt x="30350" y="45636"/>
                    </a:lnTo>
                    <a:lnTo>
                      <a:pt x="29261" y="54383"/>
                    </a:lnTo>
                    <a:lnTo>
                      <a:pt x="23838" y="65671"/>
                    </a:lnTo>
                    <a:lnTo>
                      <a:pt x="10343" y="82741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7784535" y="1365004"/>
                <a:ext cx="112736" cy="206854"/>
              </a:xfrm>
              <a:custGeom>
                <a:avLst/>
                <a:gdLst/>
                <a:ahLst/>
                <a:cxnLst/>
                <a:rect l="0" t="0" r="0" b="0"/>
                <a:pathLst>
                  <a:path w="112736" h="206854">
                    <a:moveTo>
                      <a:pt x="9309" y="0"/>
                    </a:moveTo>
                    <a:lnTo>
                      <a:pt x="6492" y="8712"/>
                    </a:lnTo>
                    <a:lnTo>
                      <a:pt x="4389" y="17540"/>
                    </a:lnTo>
                    <a:lnTo>
                      <a:pt x="2814" y="27363"/>
                    </a:lnTo>
                    <a:lnTo>
                      <a:pt x="1654" y="38320"/>
                    </a:lnTo>
                    <a:lnTo>
                      <a:pt x="820" y="50560"/>
                    </a:lnTo>
                    <a:lnTo>
                      <a:pt x="237" y="64021"/>
                    </a:lnTo>
                    <a:lnTo>
                      <a:pt x="0" y="78183"/>
                    </a:lnTo>
                    <a:lnTo>
                      <a:pt x="358" y="92212"/>
                    </a:lnTo>
                    <a:lnTo>
                      <a:pt x="1395" y="105647"/>
                    </a:lnTo>
                    <a:lnTo>
                      <a:pt x="2889" y="118543"/>
                    </a:lnTo>
                    <a:lnTo>
                      <a:pt x="4423" y="131276"/>
                    </a:lnTo>
                    <a:lnTo>
                      <a:pt x="5725" y="144006"/>
                    </a:lnTo>
                    <a:lnTo>
                      <a:pt x="6148" y="153515"/>
                    </a:lnTo>
                    <a:lnTo>
                      <a:pt x="5781" y="156043"/>
                    </a:lnTo>
                    <a:lnTo>
                      <a:pt x="6356" y="153736"/>
                    </a:lnTo>
                    <a:lnTo>
                      <a:pt x="8775" y="149265"/>
                    </a:lnTo>
                    <a:lnTo>
                      <a:pt x="13119" y="144177"/>
                    </a:lnTo>
                    <a:lnTo>
                      <a:pt x="19267" y="139472"/>
                    </a:lnTo>
                    <a:lnTo>
                      <a:pt x="27160" y="135985"/>
                    </a:lnTo>
                    <a:lnTo>
                      <a:pt x="36577" y="134006"/>
                    </a:lnTo>
                    <a:lnTo>
                      <a:pt x="46899" y="133588"/>
                    </a:lnTo>
                    <a:lnTo>
                      <a:pt x="57219" y="134775"/>
                    </a:lnTo>
                    <a:lnTo>
                      <a:pt x="67020" y="137428"/>
                    </a:lnTo>
                    <a:lnTo>
                      <a:pt x="75846" y="141601"/>
                    </a:lnTo>
                    <a:lnTo>
                      <a:pt x="83144" y="147615"/>
                    </a:lnTo>
                    <a:lnTo>
                      <a:pt x="88779" y="155466"/>
                    </a:lnTo>
                    <a:lnTo>
                      <a:pt x="93136" y="164483"/>
                    </a:lnTo>
                    <a:lnTo>
                      <a:pt x="97439" y="174485"/>
                    </a:lnTo>
                    <a:lnTo>
                      <a:pt x="103171" y="187447"/>
                    </a:lnTo>
                    <a:lnTo>
                      <a:pt x="112735" y="206853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7904503" y="1456569"/>
                <a:ext cx="147908" cy="104946"/>
              </a:xfrm>
              <a:custGeom>
                <a:avLst/>
                <a:gdLst/>
                <a:ahLst/>
                <a:cxnLst/>
                <a:rect l="0" t="0" r="0" b="0"/>
                <a:pathLst>
                  <a:path w="147908" h="104946">
                    <a:moveTo>
                      <a:pt x="106536" y="53232"/>
                    </a:moveTo>
                    <a:lnTo>
                      <a:pt x="103588" y="44586"/>
                    </a:lnTo>
                    <a:lnTo>
                      <a:pt x="100227" y="36387"/>
                    </a:lnTo>
                    <a:lnTo>
                      <a:pt x="96095" y="27855"/>
                    </a:lnTo>
                    <a:lnTo>
                      <a:pt x="90942" y="19404"/>
                    </a:lnTo>
                    <a:lnTo>
                      <a:pt x="84283" y="11988"/>
                    </a:lnTo>
                    <a:lnTo>
                      <a:pt x="76005" y="6071"/>
                    </a:lnTo>
                    <a:lnTo>
                      <a:pt x="66607" y="1953"/>
                    </a:lnTo>
                    <a:lnTo>
                      <a:pt x="56984" y="0"/>
                    </a:lnTo>
                    <a:lnTo>
                      <a:pt x="47682" y="190"/>
                    </a:lnTo>
                    <a:lnTo>
                      <a:pt x="38876" y="2365"/>
                    </a:lnTo>
                    <a:lnTo>
                      <a:pt x="30552" y="6429"/>
                    </a:lnTo>
                    <a:lnTo>
                      <a:pt x="22637" y="12145"/>
                    </a:lnTo>
                    <a:lnTo>
                      <a:pt x="15358" y="19342"/>
                    </a:lnTo>
                    <a:lnTo>
                      <a:pt x="9236" y="27997"/>
                    </a:lnTo>
                    <a:lnTo>
                      <a:pt x="4469" y="37956"/>
                    </a:lnTo>
                    <a:lnTo>
                      <a:pt x="1267" y="48654"/>
                    </a:lnTo>
                    <a:lnTo>
                      <a:pt x="0" y="59233"/>
                    </a:lnTo>
                    <a:lnTo>
                      <a:pt x="683" y="69214"/>
                    </a:lnTo>
                    <a:lnTo>
                      <a:pt x="3208" y="78328"/>
                    </a:lnTo>
                    <a:lnTo>
                      <a:pt x="7511" y="86343"/>
                    </a:lnTo>
                    <a:lnTo>
                      <a:pt x="13383" y="93248"/>
                    </a:lnTo>
                    <a:lnTo>
                      <a:pt x="20353" y="98716"/>
                    </a:lnTo>
                    <a:lnTo>
                      <a:pt x="27811" y="102049"/>
                    </a:lnTo>
                    <a:lnTo>
                      <a:pt x="35364" y="103050"/>
                    </a:lnTo>
                    <a:lnTo>
                      <a:pt x="42679" y="101808"/>
                    </a:lnTo>
                    <a:lnTo>
                      <a:pt x="49405" y="98438"/>
                    </a:lnTo>
                    <a:lnTo>
                      <a:pt x="55418" y="93225"/>
                    </a:lnTo>
                    <a:lnTo>
                      <a:pt x="60772" y="86547"/>
                    </a:lnTo>
                    <a:lnTo>
                      <a:pt x="65589" y="78770"/>
                    </a:lnTo>
                    <a:lnTo>
                      <a:pt x="70012" y="70231"/>
                    </a:lnTo>
                    <a:lnTo>
                      <a:pt x="74646" y="62354"/>
                    </a:lnTo>
                    <a:lnTo>
                      <a:pt x="80156" y="58430"/>
                    </a:lnTo>
                    <a:lnTo>
                      <a:pt x="85867" y="59758"/>
                    </a:lnTo>
                    <a:lnTo>
                      <a:pt x="90877" y="64394"/>
                    </a:lnTo>
                    <a:lnTo>
                      <a:pt x="95382" y="70837"/>
                    </a:lnTo>
                    <a:lnTo>
                      <a:pt x="99938" y="78068"/>
                    </a:lnTo>
                    <a:lnTo>
                      <a:pt x="104861" y="85515"/>
                    </a:lnTo>
                    <a:lnTo>
                      <a:pt x="110306" y="92451"/>
                    </a:lnTo>
                    <a:lnTo>
                      <a:pt x="117120" y="98418"/>
                    </a:lnTo>
                    <a:lnTo>
                      <a:pt x="128102" y="102834"/>
                    </a:lnTo>
                    <a:lnTo>
                      <a:pt x="147907" y="104945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8052410" y="1447745"/>
                <a:ext cx="82742" cy="103510"/>
              </a:xfrm>
              <a:custGeom>
                <a:avLst/>
                <a:gdLst/>
                <a:ahLst/>
                <a:cxnLst/>
                <a:rect l="0" t="0" r="0" b="0"/>
                <a:pathLst>
                  <a:path w="82742" h="103510">
                    <a:moveTo>
                      <a:pt x="0" y="0"/>
                    </a:moveTo>
                    <a:lnTo>
                      <a:pt x="65" y="11462"/>
                    </a:lnTo>
                    <a:lnTo>
                      <a:pt x="695" y="21766"/>
                    </a:lnTo>
                    <a:lnTo>
                      <a:pt x="1973" y="31881"/>
                    </a:lnTo>
                    <a:lnTo>
                      <a:pt x="3970" y="41831"/>
                    </a:lnTo>
                    <a:lnTo>
                      <a:pt x="6882" y="51355"/>
                    </a:lnTo>
                    <a:lnTo>
                      <a:pt x="10728" y="60335"/>
                    </a:lnTo>
                    <a:lnTo>
                      <a:pt x="15223" y="68955"/>
                    </a:lnTo>
                    <a:lnTo>
                      <a:pt x="19895" y="77610"/>
                    </a:lnTo>
                    <a:lnTo>
                      <a:pt x="24456" y="86504"/>
                    </a:lnTo>
                    <a:lnTo>
                      <a:pt x="28988" y="94884"/>
                    </a:lnTo>
                    <a:lnTo>
                      <a:pt x="34595" y="100932"/>
                    </a:lnTo>
                    <a:lnTo>
                      <a:pt x="41512" y="103509"/>
                    </a:lnTo>
                    <a:lnTo>
                      <a:pt x="48063" y="102684"/>
                    </a:lnTo>
                    <a:lnTo>
                      <a:pt x="53792" y="99097"/>
                    </a:lnTo>
                    <a:lnTo>
                      <a:pt x="58818" y="93288"/>
                    </a:lnTo>
                    <a:lnTo>
                      <a:pt x="63335" y="85539"/>
                    </a:lnTo>
                    <a:lnTo>
                      <a:pt x="67497" y="76174"/>
                    </a:lnTo>
                    <a:lnTo>
                      <a:pt x="71270" y="65769"/>
                    </a:lnTo>
                    <a:lnTo>
                      <a:pt x="74811" y="53867"/>
                    </a:lnTo>
                    <a:lnTo>
                      <a:pt x="78439" y="37234"/>
                    </a:lnTo>
                    <a:lnTo>
                      <a:pt x="82741" y="10343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8171957" y="1447132"/>
                <a:ext cx="92894" cy="155754"/>
              </a:xfrm>
              <a:custGeom>
                <a:avLst/>
                <a:gdLst/>
                <a:ahLst/>
                <a:cxnLst/>
                <a:rect l="0" t="0" r="0" b="0"/>
                <a:pathLst>
                  <a:path w="92894" h="155754">
                    <a:moveTo>
                      <a:pt x="25250" y="41984"/>
                    </a:moveTo>
                    <a:lnTo>
                      <a:pt x="31080" y="47550"/>
                    </a:lnTo>
                    <a:lnTo>
                      <a:pt x="37174" y="51130"/>
                    </a:lnTo>
                    <a:lnTo>
                      <a:pt x="44145" y="53001"/>
                    </a:lnTo>
                    <a:lnTo>
                      <a:pt x="51944" y="53324"/>
                    </a:lnTo>
                    <a:lnTo>
                      <a:pt x="60438" y="52078"/>
                    </a:lnTo>
                    <a:lnTo>
                      <a:pt x="69453" y="49397"/>
                    </a:lnTo>
                    <a:lnTo>
                      <a:pt x="78204" y="45376"/>
                    </a:lnTo>
                    <a:lnTo>
                      <a:pt x="85373" y="39989"/>
                    </a:lnTo>
                    <a:lnTo>
                      <a:pt x="90354" y="33360"/>
                    </a:lnTo>
                    <a:lnTo>
                      <a:pt x="92893" y="26031"/>
                    </a:lnTo>
                    <a:lnTo>
                      <a:pt x="92742" y="18848"/>
                    </a:lnTo>
                    <a:lnTo>
                      <a:pt x="90055" y="12285"/>
                    </a:lnTo>
                    <a:lnTo>
                      <a:pt x="85256" y="6765"/>
                    </a:lnTo>
                    <a:lnTo>
                      <a:pt x="78830" y="2819"/>
                    </a:lnTo>
                    <a:lnTo>
                      <a:pt x="71210" y="574"/>
                    </a:lnTo>
                    <a:lnTo>
                      <a:pt x="62905" y="0"/>
                    </a:lnTo>
                    <a:lnTo>
                      <a:pt x="54471" y="1093"/>
                    </a:lnTo>
                    <a:lnTo>
                      <a:pt x="46219" y="3679"/>
                    </a:lnTo>
                    <a:lnTo>
                      <a:pt x="38250" y="7476"/>
                    </a:lnTo>
                    <a:lnTo>
                      <a:pt x="30553" y="12194"/>
                    </a:lnTo>
                    <a:lnTo>
                      <a:pt x="23090" y="17590"/>
                    </a:lnTo>
                    <a:lnTo>
                      <a:pt x="16128" y="23792"/>
                    </a:lnTo>
                    <a:lnTo>
                      <a:pt x="10227" y="31259"/>
                    </a:lnTo>
                    <a:lnTo>
                      <a:pt x="5605" y="40137"/>
                    </a:lnTo>
                    <a:lnTo>
                      <a:pt x="2336" y="50130"/>
                    </a:lnTo>
                    <a:lnTo>
                      <a:pt x="500" y="60685"/>
                    </a:lnTo>
                    <a:lnTo>
                      <a:pt x="0" y="71423"/>
                    </a:lnTo>
                    <a:lnTo>
                      <a:pt x="761" y="82162"/>
                    </a:lnTo>
                    <a:lnTo>
                      <a:pt x="2833" y="92836"/>
                    </a:lnTo>
                    <a:lnTo>
                      <a:pt x="6117" y="103424"/>
                    </a:lnTo>
                    <a:lnTo>
                      <a:pt x="10569" y="113614"/>
                    </a:lnTo>
                    <a:lnTo>
                      <a:pt x="16257" y="122815"/>
                    </a:lnTo>
                    <a:lnTo>
                      <a:pt x="23100" y="130783"/>
                    </a:lnTo>
                    <a:lnTo>
                      <a:pt x="30828" y="137451"/>
                    </a:lnTo>
                    <a:lnTo>
                      <a:pt x="40034" y="143416"/>
                    </a:lnTo>
                    <a:lnTo>
                      <a:pt x="53724" y="149199"/>
                    </a:lnTo>
                    <a:lnTo>
                      <a:pt x="76964" y="155753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8321319" y="1561514"/>
                <a:ext cx="40667" cy="113770"/>
              </a:xfrm>
              <a:custGeom>
                <a:avLst/>
                <a:gdLst/>
                <a:ahLst/>
                <a:cxnLst/>
                <a:rect l="0" t="0" r="0" b="0"/>
                <a:pathLst>
                  <a:path w="40667" h="113770">
                    <a:moveTo>
                      <a:pt x="0" y="0"/>
                    </a:moveTo>
                    <a:lnTo>
                      <a:pt x="5763" y="5830"/>
                    </a:lnTo>
                    <a:lnTo>
                      <a:pt x="11230" y="11925"/>
                    </a:lnTo>
                    <a:lnTo>
                      <a:pt x="16921" y="18896"/>
                    </a:lnTo>
                    <a:lnTo>
                      <a:pt x="22725" y="26696"/>
                    </a:lnTo>
                    <a:lnTo>
                      <a:pt x="28306" y="35190"/>
                    </a:lnTo>
                    <a:lnTo>
                      <a:pt x="33474" y="44217"/>
                    </a:lnTo>
                    <a:lnTo>
                      <a:pt x="37731" y="53478"/>
                    </a:lnTo>
                    <a:lnTo>
                      <a:pt x="40227" y="62556"/>
                    </a:lnTo>
                    <a:lnTo>
                      <a:pt x="40666" y="71235"/>
                    </a:lnTo>
                    <a:lnTo>
                      <a:pt x="39336" y="79380"/>
                    </a:lnTo>
                    <a:lnTo>
                      <a:pt x="36611" y="87748"/>
                    </a:lnTo>
                    <a:lnTo>
                      <a:pt x="31154" y="98168"/>
                    </a:lnTo>
                    <a:lnTo>
                      <a:pt x="20684" y="113769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8477993" y="1488118"/>
                <a:ext cx="104326" cy="98282"/>
              </a:xfrm>
              <a:custGeom>
                <a:avLst/>
                <a:gdLst/>
                <a:ahLst/>
                <a:cxnLst/>
                <a:rect l="0" t="0" r="0" b="0"/>
                <a:pathLst>
                  <a:path w="104326" h="98282">
                    <a:moveTo>
                      <a:pt x="81207" y="11340"/>
                    </a:moveTo>
                    <a:lnTo>
                      <a:pt x="75376" y="5774"/>
                    </a:lnTo>
                    <a:lnTo>
                      <a:pt x="69281" y="2194"/>
                    </a:lnTo>
                    <a:lnTo>
                      <a:pt x="62315" y="323"/>
                    </a:lnTo>
                    <a:lnTo>
                      <a:pt x="54685" y="0"/>
                    </a:lnTo>
                    <a:lnTo>
                      <a:pt x="46829" y="1246"/>
                    </a:lnTo>
                    <a:lnTo>
                      <a:pt x="39027" y="3927"/>
                    </a:lnTo>
                    <a:lnTo>
                      <a:pt x="31389" y="7948"/>
                    </a:lnTo>
                    <a:lnTo>
                      <a:pt x="23932" y="13335"/>
                    </a:lnTo>
                    <a:lnTo>
                      <a:pt x="16638" y="19973"/>
                    </a:lnTo>
                    <a:lnTo>
                      <a:pt x="9963" y="27642"/>
                    </a:lnTo>
                    <a:lnTo>
                      <a:pt x="4776" y="36098"/>
                    </a:lnTo>
                    <a:lnTo>
                      <a:pt x="1440" y="45129"/>
                    </a:lnTo>
                    <a:lnTo>
                      <a:pt x="0" y="54404"/>
                    </a:lnTo>
                    <a:lnTo>
                      <a:pt x="446" y="63500"/>
                    </a:lnTo>
                    <a:lnTo>
                      <a:pt x="2575" y="72189"/>
                    </a:lnTo>
                    <a:lnTo>
                      <a:pt x="6383" y="80120"/>
                    </a:lnTo>
                    <a:lnTo>
                      <a:pt x="12148" y="86746"/>
                    </a:lnTo>
                    <a:lnTo>
                      <a:pt x="19837" y="91887"/>
                    </a:lnTo>
                    <a:lnTo>
                      <a:pt x="29010" y="95523"/>
                    </a:lnTo>
                    <a:lnTo>
                      <a:pt x="39008" y="97611"/>
                    </a:lnTo>
                    <a:lnTo>
                      <a:pt x="49363" y="98281"/>
                    </a:lnTo>
                    <a:lnTo>
                      <a:pt x="59677" y="97467"/>
                    </a:lnTo>
                    <a:lnTo>
                      <a:pt x="69541" y="94840"/>
                    </a:lnTo>
                    <a:lnTo>
                      <a:pt x="78783" y="90377"/>
                    </a:lnTo>
                    <a:lnTo>
                      <a:pt x="87102" y="84167"/>
                    </a:lnTo>
                    <a:lnTo>
                      <a:pt x="93994" y="76247"/>
                    </a:lnTo>
                    <a:lnTo>
                      <a:pt x="99314" y="66822"/>
                    </a:lnTo>
                    <a:lnTo>
                      <a:pt x="102856" y="56595"/>
                    </a:lnTo>
                    <a:lnTo>
                      <a:pt x="104325" y="45576"/>
                    </a:lnTo>
                    <a:lnTo>
                      <a:pt x="101656" y="31702"/>
                    </a:lnTo>
                    <a:lnTo>
                      <a:pt x="91549" y="1134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8621255" y="1447745"/>
                <a:ext cx="124113" cy="111203"/>
              </a:xfrm>
              <a:custGeom>
                <a:avLst/>
                <a:gdLst/>
                <a:ahLst/>
                <a:cxnLst/>
                <a:rect l="0" t="0" r="0" b="0"/>
                <a:pathLst>
                  <a:path w="124113" h="111203">
                    <a:moveTo>
                      <a:pt x="0" y="62056"/>
                    </a:moveTo>
                    <a:lnTo>
                      <a:pt x="5697" y="67886"/>
                    </a:lnTo>
                    <a:lnTo>
                      <a:pt x="10535" y="73981"/>
                    </a:lnTo>
                    <a:lnTo>
                      <a:pt x="14965" y="80947"/>
                    </a:lnTo>
                    <a:lnTo>
                      <a:pt x="19280" y="88577"/>
                    </a:lnTo>
                    <a:lnTo>
                      <a:pt x="23859" y="96434"/>
                    </a:lnTo>
                    <a:lnTo>
                      <a:pt x="28872" y="104183"/>
                    </a:lnTo>
                    <a:lnTo>
                      <a:pt x="33846" y="109893"/>
                    </a:lnTo>
                    <a:lnTo>
                      <a:pt x="37497" y="111202"/>
                    </a:lnTo>
                    <a:lnTo>
                      <a:pt x="39049" y="108718"/>
                    </a:lnTo>
                    <a:lnTo>
                      <a:pt x="38872" y="103577"/>
                    </a:lnTo>
                    <a:lnTo>
                      <a:pt x="37688" y="96502"/>
                    </a:lnTo>
                    <a:lnTo>
                      <a:pt x="36221" y="87794"/>
                    </a:lnTo>
                    <a:lnTo>
                      <a:pt x="34881" y="77733"/>
                    </a:lnTo>
                    <a:lnTo>
                      <a:pt x="34129" y="66934"/>
                    </a:lnTo>
                    <a:lnTo>
                      <a:pt x="34580" y="56271"/>
                    </a:lnTo>
                    <a:lnTo>
                      <a:pt x="36450" y="46226"/>
                    </a:lnTo>
                    <a:lnTo>
                      <a:pt x="39786" y="37065"/>
                    </a:lnTo>
                    <a:lnTo>
                      <a:pt x="44642" y="29016"/>
                    </a:lnTo>
                    <a:lnTo>
                      <a:pt x="50894" y="22080"/>
                    </a:lnTo>
                    <a:lnTo>
                      <a:pt x="58455" y="16256"/>
                    </a:lnTo>
                    <a:lnTo>
                      <a:pt x="67354" y="11639"/>
                    </a:lnTo>
                    <a:lnTo>
                      <a:pt x="77469" y="8164"/>
                    </a:lnTo>
                    <a:lnTo>
                      <a:pt x="87979" y="5640"/>
                    </a:lnTo>
                    <a:lnTo>
                      <a:pt x="98496" y="3581"/>
                    </a:lnTo>
                    <a:lnTo>
                      <a:pt x="109940" y="1804"/>
                    </a:lnTo>
                    <a:lnTo>
                      <a:pt x="124112" y="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8869479" y="1375347"/>
                <a:ext cx="124113" cy="175826"/>
              </a:xfrm>
              <a:custGeom>
                <a:avLst/>
                <a:gdLst/>
                <a:ahLst/>
                <a:cxnLst/>
                <a:rect l="0" t="0" r="0" b="0"/>
                <a:pathLst>
                  <a:path w="124113" h="175826">
                    <a:moveTo>
                      <a:pt x="0" y="0"/>
                    </a:moveTo>
                    <a:lnTo>
                      <a:pt x="0" y="11528"/>
                    </a:lnTo>
                    <a:lnTo>
                      <a:pt x="0" y="22460"/>
                    </a:lnTo>
                    <a:lnTo>
                      <a:pt x="0" y="33854"/>
                    </a:lnTo>
                    <a:lnTo>
                      <a:pt x="0" y="45800"/>
                    </a:lnTo>
                    <a:lnTo>
                      <a:pt x="0" y="58237"/>
                    </a:lnTo>
                    <a:lnTo>
                      <a:pt x="0" y="71062"/>
                    </a:lnTo>
                    <a:lnTo>
                      <a:pt x="0" y="84178"/>
                    </a:lnTo>
                    <a:lnTo>
                      <a:pt x="0" y="97504"/>
                    </a:lnTo>
                    <a:lnTo>
                      <a:pt x="9" y="110889"/>
                    </a:lnTo>
                    <a:lnTo>
                      <a:pt x="348" y="121210"/>
                    </a:lnTo>
                    <a:lnTo>
                      <a:pt x="1622" y="124955"/>
                    </a:lnTo>
                    <a:lnTo>
                      <a:pt x="4090" y="123935"/>
                    </a:lnTo>
                    <a:lnTo>
                      <a:pt x="7845" y="120374"/>
                    </a:lnTo>
                    <a:lnTo>
                      <a:pt x="12995" y="115825"/>
                    </a:lnTo>
                    <a:lnTo>
                      <a:pt x="19443" y="111106"/>
                    </a:lnTo>
                    <a:lnTo>
                      <a:pt x="26970" y="106865"/>
                    </a:lnTo>
                    <a:lnTo>
                      <a:pt x="35326" y="103797"/>
                    </a:lnTo>
                    <a:lnTo>
                      <a:pt x="44284" y="102151"/>
                    </a:lnTo>
                    <a:lnTo>
                      <a:pt x="53511" y="101983"/>
                    </a:lnTo>
                    <a:lnTo>
                      <a:pt x="62572" y="103349"/>
                    </a:lnTo>
                    <a:lnTo>
                      <a:pt x="71242" y="106124"/>
                    </a:lnTo>
                    <a:lnTo>
                      <a:pt x="79329" y="110214"/>
                    </a:lnTo>
                    <a:lnTo>
                      <a:pt x="86580" y="115651"/>
                    </a:lnTo>
                    <a:lnTo>
                      <a:pt x="92950" y="122321"/>
                    </a:lnTo>
                    <a:lnTo>
                      <a:pt x="98589" y="129931"/>
                    </a:lnTo>
                    <a:lnTo>
                      <a:pt x="104410" y="139046"/>
                    </a:lnTo>
                    <a:lnTo>
                      <a:pt x="112020" y="152659"/>
                    </a:lnTo>
                    <a:lnTo>
                      <a:pt x="124112" y="175825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9023566" y="1469910"/>
                <a:ext cx="135510" cy="93288"/>
              </a:xfrm>
              <a:custGeom>
                <a:avLst/>
                <a:gdLst/>
                <a:ahLst/>
                <a:cxnLst/>
                <a:rect l="0" t="0" r="0" b="0"/>
                <a:pathLst>
                  <a:path w="135510" h="93288">
                    <a:moveTo>
                      <a:pt x="83795" y="39891"/>
                    </a:moveTo>
                    <a:lnTo>
                      <a:pt x="80848" y="31311"/>
                    </a:lnTo>
                    <a:lnTo>
                      <a:pt x="77485" y="23740"/>
                    </a:lnTo>
                    <a:lnTo>
                      <a:pt x="73360" y="16482"/>
                    </a:lnTo>
                    <a:lnTo>
                      <a:pt x="68375" y="9858"/>
                    </a:lnTo>
                    <a:lnTo>
                      <a:pt x="62355" y="4717"/>
                    </a:lnTo>
                    <a:lnTo>
                      <a:pt x="55301" y="1415"/>
                    </a:lnTo>
                    <a:lnTo>
                      <a:pt x="47526" y="0"/>
                    </a:lnTo>
                    <a:lnTo>
                      <a:pt x="39524" y="463"/>
                    </a:lnTo>
                    <a:lnTo>
                      <a:pt x="31602" y="2599"/>
                    </a:lnTo>
                    <a:lnTo>
                      <a:pt x="24041" y="6247"/>
                    </a:lnTo>
                    <a:lnTo>
                      <a:pt x="17148" y="11380"/>
                    </a:lnTo>
                    <a:lnTo>
                      <a:pt x="11032" y="17846"/>
                    </a:lnTo>
                    <a:lnTo>
                      <a:pt x="5944" y="25399"/>
                    </a:lnTo>
                    <a:lnTo>
                      <a:pt x="2352" y="33778"/>
                    </a:lnTo>
                    <a:lnTo>
                      <a:pt x="376" y="42761"/>
                    </a:lnTo>
                    <a:lnTo>
                      <a:pt x="0" y="52171"/>
                    </a:lnTo>
                    <a:lnTo>
                      <a:pt x="1231" y="61880"/>
                    </a:lnTo>
                    <a:lnTo>
                      <a:pt x="3919" y="71772"/>
                    </a:lnTo>
                    <a:lnTo>
                      <a:pt x="7951" y="80977"/>
                    </a:lnTo>
                    <a:lnTo>
                      <a:pt x="13352" y="87941"/>
                    </a:lnTo>
                    <a:lnTo>
                      <a:pt x="19996" y="91998"/>
                    </a:lnTo>
                    <a:lnTo>
                      <a:pt x="27503" y="93287"/>
                    </a:lnTo>
                    <a:lnTo>
                      <a:pt x="35329" y="92291"/>
                    </a:lnTo>
                    <a:lnTo>
                      <a:pt x="43128" y="89541"/>
                    </a:lnTo>
                    <a:lnTo>
                      <a:pt x="50445" y="85184"/>
                    </a:lnTo>
                    <a:lnTo>
                      <a:pt x="56649" y="78987"/>
                    </a:lnTo>
                    <a:lnTo>
                      <a:pt x="61537" y="71005"/>
                    </a:lnTo>
                    <a:lnTo>
                      <a:pt x="66170" y="62733"/>
                    </a:lnTo>
                    <a:lnTo>
                      <a:pt x="71632" y="57077"/>
                    </a:lnTo>
                    <a:lnTo>
                      <a:pt x="77385" y="55303"/>
                    </a:lnTo>
                    <a:lnTo>
                      <a:pt x="83285" y="56628"/>
                    </a:lnTo>
                    <a:lnTo>
                      <a:pt x="89368" y="59994"/>
                    </a:lnTo>
                    <a:lnTo>
                      <a:pt x="95719" y="64339"/>
                    </a:lnTo>
                    <a:lnTo>
                      <a:pt x="103299" y="69003"/>
                    </a:lnTo>
                    <a:lnTo>
                      <a:pt x="114973" y="74374"/>
                    </a:lnTo>
                    <a:lnTo>
                      <a:pt x="135509" y="81261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9195834" y="1353487"/>
                <a:ext cx="139066" cy="204929"/>
              </a:xfrm>
              <a:custGeom>
                <a:avLst/>
                <a:gdLst/>
                <a:ahLst/>
                <a:cxnLst/>
                <a:rect l="0" t="0" r="0" b="0"/>
                <a:pathLst>
                  <a:path w="139066" h="204929">
                    <a:moveTo>
                      <a:pt x="66667" y="176999"/>
                    </a:moveTo>
                    <a:lnTo>
                      <a:pt x="69418" y="168353"/>
                    </a:lnTo>
                    <a:lnTo>
                      <a:pt x="70892" y="160154"/>
                    </a:lnTo>
                    <a:lnTo>
                      <a:pt x="71184" y="151618"/>
                    </a:lnTo>
                    <a:lnTo>
                      <a:pt x="70178" y="142998"/>
                    </a:lnTo>
                    <a:lnTo>
                      <a:pt x="67463" y="134944"/>
                    </a:lnTo>
                    <a:lnTo>
                      <a:pt x="62969" y="127800"/>
                    </a:lnTo>
                    <a:lnTo>
                      <a:pt x="56916" y="122059"/>
                    </a:lnTo>
                    <a:lnTo>
                      <a:pt x="49631" y="118487"/>
                    </a:lnTo>
                    <a:lnTo>
                      <a:pt x="41433" y="117299"/>
                    </a:lnTo>
                    <a:lnTo>
                      <a:pt x="32903" y="118401"/>
                    </a:lnTo>
                    <a:lnTo>
                      <a:pt x="24839" y="121671"/>
                    </a:lnTo>
                    <a:lnTo>
                      <a:pt x="17644" y="126819"/>
                    </a:lnTo>
                    <a:lnTo>
                      <a:pt x="11518" y="133618"/>
                    </a:lnTo>
                    <a:lnTo>
                      <a:pt x="6635" y="141999"/>
                    </a:lnTo>
                    <a:lnTo>
                      <a:pt x="2958" y="151770"/>
                    </a:lnTo>
                    <a:lnTo>
                      <a:pt x="620" y="162340"/>
                    </a:lnTo>
                    <a:lnTo>
                      <a:pt x="0" y="172833"/>
                    </a:lnTo>
                    <a:lnTo>
                      <a:pt x="1150" y="182747"/>
                    </a:lnTo>
                    <a:lnTo>
                      <a:pt x="4002" y="191483"/>
                    </a:lnTo>
                    <a:lnTo>
                      <a:pt x="8533" y="198198"/>
                    </a:lnTo>
                    <a:lnTo>
                      <a:pt x="14561" y="202632"/>
                    </a:lnTo>
                    <a:lnTo>
                      <a:pt x="21636" y="204842"/>
                    </a:lnTo>
                    <a:lnTo>
                      <a:pt x="29165" y="204928"/>
                    </a:lnTo>
                    <a:lnTo>
                      <a:pt x="36770" y="203168"/>
                    </a:lnTo>
                    <a:lnTo>
                      <a:pt x="44288" y="199776"/>
                    </a:lnTo>
                    <a:lnTo>
                      <a:pt x="51674" y="194816"/>
                    </a:lnTo>
                    <a:lnTo>
                      <a:pt x="58929" y="188461"/>
                    </a:lnTo>
                    <a:lnTo>
                      <a:pt x="65916" y="180817"/>
                    </a:lnTo>
                    <a:lnTo>
                      <a:pt x="72358" y="171853"/>
                    </a:lnTo>
                    <a:lnTo>
                      <a:pt x="78147" y="161679"/>
                    </a:lnTo>
                    <a:lnTo>
                      <a:pt x="83335" y="150668"/>
                    </a:lnTo>
                    <a:lnTo>
                      <a:pt x="88035" y="139355"/>
                    </a:lnTo>
                    <a:lnTo>
                      <a:pt x="92361" y="128070"/>
                    </a:lnTo>
                    <a:lnTo>
                      <a:pt x="96415" y="116780"/>
                    </a:lnTo>
                    <a:lnTo>
                      <a:pt x="100278" y="105205"/>
                    </a:lnTo>
                    <a:lnTo>
                      <a:pt x="103999" y="93197"/>
                    </a:lnTo>
                    <a:lnTo>
                      <a:pt x="107299" y="80752"/>
                    </a:lnTo>
                    <a:lnTo>
                      <a:pt x="109602" y="67938"/>
                    </a:lnTo>
                    <a:lnTo>
                      <a:pt x="110673" y="54843"/>
                    </a:lnTo>
                    <a:lnTo>
                      <a:pt x="110592" y="41703"/>
                    </a:lnTo>
                    <a:lnTo>
                      <a:pt x="109566" y="28879"/>
                    </a:lnTo>
                    <a:lnTo>
                      <a:pt x="107810" y="16574"/>
                    </a:lnTo>
                    <a:lnTo>
                      <a:pt x="105084" y="5891"/>
                    </a:lnTo>
                    <a:lnTo>
                      <a:pt x="101144" y="0"/>
                    </a:lnTo>
                    <a:lnTo>
                      <a:pt x="97025" y="484"/>
                    </a:lnTo>
                    <a:lnTo>
                      <a:pt x="93838" y="5432"/>
                    </a:lnTo>
                    <a:lnTo>
                      <a:pt x="91646" y="13289"/>
                    </a:lnTo>
                    <a:lnTo>
                      <a:pt x="90187" y="23087"/>
                    </a:lnTo>
                    <a:lnTo>
                      <a:pt x="89227" y="34198"/>
                    </a:lnTo>
                    <a:lnTo>
                      <a:pt x="88594" y="46357"/>
                    </a:lnTo>
                    <a:lnTo>
                      <a:pt x="88176" y="59577"/>
                    </a:lnTo>
                    <a:lnTo>
                      <a:pt x="87909" y="73782"/>
                    </a:lnTo>
                    <a:lnTo>
                      <a:pt x="88065" y="88486"/>
                    </a:lnTo>
                    <a:lnTo>
                      <a:pt x="89217" y="102898"/>
                    </a:lnTo>
                    <a:lnTo>
                      <a:pt x="91597" y="116595"/>
                    </a:lnTo>
                    <a:lnTo>
                      <a:pt x="95130" y="129505"/>
                    </a:lnTo>
                    <a:lnTo>
                      <a:pt x="99607" y="141725"/>
                    </a:lnTo>
                    <a:lnTo>
                      <a:pt x="104796" y="153389"/>
                    </a:lnTo>
                    <a:lnTo>
                      <a:pt x="110395" y="164191"/>
                    </a:lnTo>
                    <a:lnTo>
                      <a:pt x="116680" y="174438"/>
                    </a:lnTo>
                    <a:lnTo>
                      <a:pt x="125299" y="185034"/>
                    </a:lnTo>
                    <a:lnTo>
                      <a:pt x="139065" y="197685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9314214" y="1292605"/>
                <a:ext cx="90307" cy="341309"/>
              </a:xfrm>
              <a:custGeom>
                <a:avLst/>
                <a:gdLst/>
                <a:ahLst/>
                <a:cxnLst/>
                <a:rect l="0" t="0" r="0" b="0"/>
                <a:pathLst>
                  <a:path w="90307" h="341309">
                    <a:moveTo>
                      <a:pt x="10342" y="0"/>
                    </a:moveTo>
                    <a:lnTo>
                      <a:pt x="16106" y="5830"/>
                    </a:lnTo>
                    <a:lnTo>
                      <a:pt x="21572" y="11925"/>
                    </a:lnTo>
                    <a:lnTo>
                      <a:pt x="27268" y="18896"/>
                    </a:lnTo>
                    <a:lnTo>
                      <a:pt x="33242" y="26696"/>
                    </a:lnTo>
                    <a:lnTo>
                      <a:pt x="39461" y="35190"/>
                    </a:lnTo>
                    <a:lnTo>
                      <a:pt x="45873" y="44226"/>
                    </a:lnTo>
                    <a:lnTo>
                      <a:pt x="52432" y="53826"/>
                    </a:lnTo>
                    <a:lnTo>
                      <a:pt x="59095" y="64179"/>
                    </a:lnTo>
                    <a:lnTo>
                      <a:pt x="65821" y="75324"/>
                    </a:lnTo>
                    <a:lnTo>
                      <a:pt x="72270" y="87170"/>
                    </a:lnTo>
                    <a:lnTo>
                      <a:pt x="77818" y="99573"/>
                    </a:lnTo>
                    <a:lnTo>
                      <a:pt x="82203" y="112394"/>
                    </a:lnTo>
                    <a:lnTo>
                      <a:pt x="85478" y="125515"/>
                    </a:lnTo>
                    <a:lnTo>
                      <a:pt x="87840" y="138848"/>
                    </a:lnTo>
                    <a:lnTo>
                      <a:pt x="89494" y="152324"/>
                    </a:lnTo>
                    <a:lnTo>
                      <a:pt x="90306" y="165735"/>
                    </a:lnTo>
                    <a:lnTo>
                      <a:pt x="89820" y="178747"/>
                    </a:lnTo>
                    <a:lnTo>
                      <a:pt x="87900" y="191212"/>
                    </a:lnTo>
                    <a:lnTo>
                      <a:pt x="84846" y="203145"/>
                    </a:lnTo>
                    <a:lnTo>
                      <a:pt x="81215" y="214637"/>
                    </a:lnTo>
                    <a:lnTo>
                      <a:pt x="77387" y="225785"/>
                    </a:lnTo>
                    <a:lnTo>
                      <a:pt x="73388" y="236520"/>
                    </a:lnTo>
                    <a:lnTo>
                      <a:pt x="68981" y="246611"/>
                    </a:lnTo>
                    <a:lnTo>
                      <a:pt x="64056" y="255989"/>
                    </a:lnTo>
                    <a:lnTo>
                      <a:pt x="58633" y="264886"/>
                    </a:lnTo>
                    <a:lnTo>
                      <a:pt x="52800" y="273729"/>
                    </a:lnTo>
                    <a:lnTo>
                      <a:pt x="46651" y="282769"/>
                    </a:lnTo>
                    <a:lnTo>
                      <a:pt x="40275" y="291922"/>
                    </a:lnTo>
                    <a:lnTo>
                      <a:pt x="33736" y="300870"/>
                    </a:lnTo>
                    <a:lnTo>
                      <a:pt x="27091" y="309429"/>
                    </a:lnTo>
                    <a:lnTo>
                      <a:pt x="20676" y="317284"/>
                    </a:lnTo>
                    <a:lnTo>
                      <a:pt x="14469" y="324688"/>
                    </a:lnTo>
                    <a:lnTo>
                      <a:pt x="7923" y="332288"/>
                    </a:lnTo>
                    <a:lnTo>
                      <a:pt x="0" y="341308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7804187" y="1695969"/>
              <a:ext cx="1334202" cy="444743"/>
              <a:chOff x="7804187" y="1695969"/>
              <a:chExt cx="1334202" cy="444743"/>
            </a:xfrm>
          </p:grpSpPr>
          <p:sp>
            <p:nvSpPr>
              <p:cNvPr id="74" name="Freeform 73"/>
              <p:cNvSpPr/>
              <p:nvPr/>
            </p:nvSpPr>
            <p:spPr>
              <a:xfrm>
                <a:off x="7804187" y="1695969"/>
                <a:ext cx="189449" cy="390061"/>
              </a:xfrm>
              <a:custGeom>
                <a:avLst/>
                <a:gdLst/>
                <a:ahLst/>
                <a:cxnLst/>
                <a:rect l="0" t="0" r="0" b="0"/>
                <a:pathLst>
                  <a:path w="189449" h="390061">
                    <a:moveTo>
                      <a:pt x="0" y="0"/>
                    </a:moveTo>
                    <a:lnTo>
                      <a:pt x="0" y="56253"/>
                    </a:lnTo>
                    <a:lnTo>
                      <a:pt x="5490" y="116070"/>
                    </a:lnTo>
                    <a:lnTo>
                      <a:pt x="8905" y="163738"/>
                    </a:lnTo>
                    <a:lnTo>
                      <a:pt x="17166" y="223065"/>
                    </a:lnTo>
                    <a:lnTo>
                      <a:pt x="19989" y="279049"/>
                    </a:lnTo>
                    <a:lnTo>
                      <a:pt x="15058" y="328881"/>
                    </a:lnTo>
                    <a:lnTo>
                      <a:pt x="13486" y="331874"/>
                    </a:lnTo>
                    <a:lnTo>
                      <a:pt x="12438" y="329272"/>
                    </a:lnTo>
                    <a:lnTo>
                      <a:pt x="11768" y="279752"/>
                    </a:lnTo>
                    <a:lnTo>
                      <a:pt x="24775" y="218850"/>
                    </a:lnTo>
                    <a:lnTo>
                      <a:pt x="40155" y="192148"/>
                    </a:lnTo>
                    <a:lnTo>
                      <a:pt x="48604" y="186707"/>
                    </a:lnTo>
                    <a:lnTo>
                      <a:pt x="70250" y="180661"/>
                    </a:lnTo>
                    <a:lnTo>
                      <a:pt x="102790" y="182748"/>
                    </a:lnTo>
                    <a:lnTo>
                      <a:pt x="120765" y="190777"/>
                    </a:lnTo>
                    <a:lnTo>
                      <a:pt x="172182" y="234703"/>
                    </a:lnTo>
                    <a:lnTo>
                      <a:pt x="187514" y="266179"/>
                    </a:lnTo>
                    <a:lnTo>
                      <a:pt x="189448" y="288381"/>
                    </a:lnTo>
                    <a:lnTo>
                      <a:pt x="181325" y="336215"/>
                    </a:lnTo>
                    <a:lnTo>
                      <a:pt x="169075" y="356665"/>
                    </a:lnTo>
                    <a:lnTo>
                      <a:pt x="152140" y="372266"/>
                    </a:lnTo>
                    <a:lnTo>
                      <a:pt x="133120" y="383030"/>
                    </a:lnTo>
                    <a:lnTo>
                      <a:pt x="97541" y="390060"/>
                    </a:lnTo>
                    <a:lnTo>
                      <a:pt x="57886" y="386653"/>
                    </a:lnTo>
                    <a:lnTo>
                      <a:pt x="36836" y="378315"/>
                    </a:lnTo>
                    <a:lnTo>
                      <a:pt x="15129" y="366829"/>
                    </a:lnTo>
                    <a:lnTo>
                      <a:pt x="0" y="361992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8031725" y="1882136"/>
                <a:ext cx="113771" cy="189155"/>
              </a:xfrm>
              <a:custGeom>
                <a:avLst/>
                <a:gdLst/>
                <a:ahLst/>
                <a:cxnLst/>
                <a:rect l="0" t="0" r="0" b="0"/>
                <a:pathLst>
                  <a:path w="113771" h="189155">
                    <a:moveTo>
                      <a:pt x="0" y="62056"/>
                    </a:moveTo>
                    <a:lnTo>
                      <a:pt x="7108" y="89126"/>
                    </a:lnTo>
                    <a:lnTo>
                      <a:pt x="12768" y="141292"/>
                    </a:lnTo>
                    <a:lnTo>
                      <a:pt x="25602" y="189154"/>
                    </a:lnTo>
                    <a:lnTo>
                      <a:pt x="6548" y="133361"/>
                    </a:lnTo>
                    <a:lnTo>
                      <a:pt x="1940" y="97612"/>
                    </a:lnTo>
                    <a:lnTo>
                      <a:pt x="6065" y="63398"/>
                    </a:lnTo>
                    <a:lnTo>
                      <a:pt x="20057" y="31426"/>
                    </a:lnTo>
                    <a:lnTo>
                      <a:pt x="44249" y="5609"/>
                    </a:lnTo>
                    <a:lnTo>
                      <a:pt x="54782" y="1441"/>
                    </a:lnTo>
                    <a:lnTo>
                      <a:pt x="113770" y="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8172652" y="1871794"/>
                <a:ext cx="177032" cy="211073"/>
              </a:xfrm>
              <a:custGeom>
                <a:avLst/>
                <a:gdLst/>
                <a:ahLst/>
                <a:cxnLst/>
                <a:rect l="0" t="0" r="0" b="0"/>
                <a:pathLst>
                  <a:path w="177032" h="211073">
                    <a:moveTo>
                      <a:pt x="127983" y="31028"/>
                    </a:moveTo>
                    <a:lnTo>
                      <a:pt x="111511" y="20046"/>
                    </a:lnTo>
                    <a:lnTo>
                      <a:pt x="94231" y="17720"/>
                    </a:lnTo>
                    <a:lnTo>
                      <a:pt x="75059" y="21666"/>
                    </a:lnTo>
                    <a:lnTo>
                      <a:pt x="46032" y="36809"/>
                    </a:lnTo>
                    <a:lnTo>
                      <a:pt x="29887" y="49302"/>
                    </a:lnTo>
                    <a:lnTo>
                      <a:pt x="13366" y="74748"/>
                    </a:lnTo>
                    <a:lnTo>
                      <a:pt x="1194" y="104122"/>
                    </a:lnTo>
                    <a:lnTo>
                      <a:pt x="0" y="124421"/>
                    </a:lnTo>
                    <a:lnTo>
                      <a:pt x="8597" y="165543"/>
                    </a:lnTo>
                    <a:lnTo>
                      <a:pt x="23531" y="196528"/>
                    </a:lnTo>
                    <a:lnTo>
                      <a:pt x="31916" y="203417"/>
                    </a:lnTo>
                    <a:lnTo>
                      <a:pt x="53493" y="211072"/>
                    </a:lnTo>
                    <a:lnTo>
                      <a:pt x="75340" y="208345"/>
                    </a:lnTo>
                    <a:lnTo>
                      <a:pt x="103957" y="193888"/>
                    </a:lnTo>
                    <a:lnTo>
                      <a:pt x="141332" y="160540"/>
                    </a:lnTo>
                    <a:lnTo>
                      <a:pt x="166201" y="123135"/>
                    </a:lnTo>
                    <a:lnTo>
                      <a:pt x="173699" y="100694"/>
                    </a:lnTo>
                    <a:lnTo>
                      <a:pt x="177031" y="71567"/>
                    </a:lnTo>
                    <a:lnTo>
                      <a:pt x="172382" y="45597"/>
                    </a:lnTo>
                    <a:lnTo>
                      <a:pt x="167924" y="33846"/>
                    </a:lnTo>
                    <a:lnTo>
                      <a:pt x="153779" y="17724"/>
                    </a:lnTo>
                    <a:lnTo>
                      <a:pt x="136000" y="7877"/>
                    </a:lnTo>
                    <a:lnTo>
                      <a:pt x="96955" y="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8406351" y="1840766"/>
                <a:ext cx="183212" cy="230747"/>
              </a:xfrm>
              <a:custGeom>
                <a:avLst/>
                <a:gdLst/>
                <a:ahLst/>
                <a:cxnLst/>
                <a:rect l="0" t="0" r="0" b="0"/>
                <a:pathLst>
                  <a:path w="183212" h="230747">
                    <a:moveTo>
                      <a:pt x="28738" y="51713"/>
                    </a:moveTo>
                    <a:lnTo>
                      <a:pt x="17756" y="62694"/>
                    </a:lnTo>
                    <a:lnTo>
                      <a:pt x="5437" y="91485"/>
                    </a:lnTo>
                    <a:lnTo>
                      <a:pt x="0" y="129128"/>
                    </a:lnTo>
                    <a:lnTo>
                      <a:pt x="3879" y="163904"/>
                    </a:lnTo>
                    <a:lnTo>
                      <a:pt x="12326" y="182402"/>
                    </a:lnTo>
                    <a:lnTo>
                      <a:pt x="36477" y="213004"/>
                    </a:lnTo>
                    <a:lnTo>
                      <a:pt x="62058" y="228722"/>
                    </a:lnTo>
                    <a:lnTo>
                      <a:pt x="84534" y="230746"/>
                    </a:lnTo>
                    <a:lnTo>
                      <a:pt x="107547" y="226665"/>
                    </a:lnTo>
                    <a:lnTo>
                      <a:pt x="125437" y="217190"/>
                    </a:lnTo>
                    <a:lnTo>
                      <a:pt x="148429" y="193444"/>
                    </a:lnTo>
                    <a:lnTo>
                      <a:pt x="172498" y="136207"/>
                    </a:lnTo>
                    <a:lnTo>
                      <a:pt x="180505" y="100881"/>
                    </a:lnTo>
                    <a:lnTo>
                      <a:pt x="183211" y="47763"/>
                    </a:lnTo>
                    <a:lnTo>
                      <a:pt x="177452" y="26591"/>
                    </a:lnTo>
                    <a:lnTo>
                      <a:pt x="163191" y="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8445431" y="1868792"/>
                <a:ext cx="305814" cy="271920"/>
              </a:xfrm>
              <a:custGeom>
                <a:avLst/>
                <a:gdLst/>
                <a:ahLst/>
                <a:cxnLst/>
                <a:rect l="0" t="0" r="0" b="0"/>
                <a:pathLst>
                  <a:path w="305814" h="271920">
                    <a:moveTo>
                      <a:pt x="279251" y="127114"/>
                    </a:moveTo>
                    <a:lnTo>
                      <a:pt x="293647" y="78436"/>
                    </a:lnTo>
                    <a:lnTo>
                      <a:pt x="292582" y="45272"/>
                    </a:lnTo>
                    <a:lnTo>
                      <a:pt x="284792" y="27152"/>
                    </a:lnTo>
                    <a:lnTo>
                      <a:pt x="279498" y="19102"/>
                    </a:lnTo>
                    <a:lnTo>
                      <a:pt x="264421" y="7093"/>
                    </a:lnTo>
                    <a:lnTo>
                      <a:pt x="255575" y="2281"/>
                    </a:lnTo>
                    <a:lnTo>
                      <a:pt x="236551" y="0"/>
                    </a:lnTo>
                    <a:lnTo>
                      <a:pt x="217754" y="3966"/>
                    </a:lnTo>
                    <a:lnTo>
                      <a:pt x="201738" y="13390"/>
                    </a:lnTo>
                    <a:lnTo>
                      <a:pt x="190023" y="28304"/>
                    </a:lnTo>
                    <a:lnTo>
                      <a:pt x="185290" y="37108"/>
                    </a:lnTo>
                    <a:lnTo>
                      <a:pt x="183096" y="59147"/>
                    </a:lnTo>
                    <a:lnTo>
                      <a:pt x="191051" y="110751"/>
                    </a:lnTo>
                    <a:lnTo>
                      <a:pt x="200383" y="146015"/>
                    </a:lnTo>
                    <a:lnTo>
                      <a:pt x="207136" y="153505"/>
                    </a:lnTo>
                    <a:lnTo>
                      <a:pt x="226898" y="161827"/>
                    </a:lnTo>
                    <a:lnTo>
                      <a:pt x="247939" y="159396"/>
                    </a:lnTo>
                    <a:lnTo>
                      <a:pt x="267633" y="149506"/>
                    </a:lnTo>
                    <a:lnTo>
                      <a:pt x="284047" y="133618"/>
                    </a:lnTo>
                    <a:lnTo>
                      <a:pt x="292875" y="112001"/>
                    </a:lnTo>
                    <a:lnTo>
                      <a:pt x="295228" y="99800"/>
                    </a:lnTo>
                    <a:lnTo>
                      <a:pt x="296798" y="96264"/>
                    </a:lnTo>
                    <a:lnTo>
                      <a:pt x="297844" y="98503"/>
                    </a:lnTo>
                    <a:lnTo>
                      <a:pt x="302817" y="157105"/>
                    </a:lnTo>
                    <a:lnTo>
                      <a:pt x="305813" y="179516"/>
                    </a:lnTo>
                    <a:lnTo>
                      <a:pt x="295447" y="239384"/>
                    </a:lnTo>
                    <a:lnTo>
                      <a:pt x="283002" y="257837"/>
                    </a:lnTo>
                    <a:lnTo>
                      <a:pt x="274856" y="265976"/>
                    </a:lnTo>
                    <a:lnTo>
                      <a:pt x="265979" y="270253"/>
                    </a:lnTo>
                    <a:lnTo>
                      <a:pt x="205828" y="271919"/>
                    </a:lnTo>
                    <a:lnTo>
                      <a:pt x="147573" y="264804"/>
                    </a:lnTo>
                    <a:lnTo>
                      <a:pt x="99909" y="262527"/>
                    </a:lnTo>
                    <a:lnTo>
                      <a:pt x="42037" y="261757"/>
                    </a:lnTo>
                    <a:lnTo>
                      <a:pt x="0" y="261568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8766054" y="1695969"/>
                <a:ext cx="193932" cy="403364"/>
              </a:xfrm>
              <a:custGeom>
                <a:avLst/>
                <a:gdLst/>
                <a:ahLst/>
                <a:cxnLst/>
                <a:rect l="0" t="0" r="0" b="0"/>
                <a:pathLst>
                  <a:path w="193932" h="403364">
                    <a:moveTo>
                      <a:pt x="0" y="0"/>
                    </a:moveTo>
                    <a:lnTo>
                      <a:pt x="17641" y="61181"/>
                    </a:lnTo>
                    <a:lnTo>
                      <a:pt x="34529" y="122407"/>
                    </a:lnTo>
                    <a:lnTo>
                      <a:pt x="51720" y="181729"/>
                    </a:lnTo>
                    <a:lnTo>
                      <a:pt x="58994" y="229287"/>
                    </a:lnTo>
                    <a:lnTo>
                      <a:pt x="66941" y="291344"/>
                    </a:lnTo>
                    <a:lnTo>
                      <a:pt x="71320" y="347867"/>
                    </a:lnTo>
                    <a:lnTo>
                      <a:pt x="70929" y="381429"/>
                    </a:lnTo>
                    <a:lnTo>
                      <a:pt x="69120" y="381845"/>
                    </a:lnTo>
                    <a:lnTo>
                      <a:pt x="66765" y="378675"/>
                    </a:lnTo>
                    <a:lnTo>
                      <a:pt x="62676" y="319981"/>
                    </a:lnTo>
                    <a:lnTo>
                      <a:pt x="67668" y="270825"/>
                    </a:lnTo>
                    <a:lnTo>
                      <a:pt x="80870" y="229066"/>
                    </a:lnTo>
                    <a:lnTo>
                      <a:pt x="91869" y="212511"/>
                    </a:lnTo>
                    <a:lnTo>
                      <a:pt x="99169" y="208327"/>
                    </a:lnTo>
                    <a:lnTo>
                      <a:pt x="116474" y="206742"/>
                    </a:lnTo>
                    <a:lnTo>
                      <a:pt x="135656" y="215997"/>
                    </a:lnTo>
                    <a:lnTo>
                      <a:pt x="153375" y="231602"/>
                    </a:lnTo>
                    <a:lnTo>
                      <a:pt x="174114" y="269711"/>
                    </a:lnTo>
                    <a:lnTo>
                      <a:pt x="191687" y="328985"/>
                    </a:lnTo>
                    <a:lnTo>
                      <a:pt x="193931" y="367024"/>
                    </a:lnTo>
                    <a:lnTo>
                      <a:pt x="186167" y="403363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9034963" y="1737339"/>
                <a:ext cx="20686" cy="372337"/>
              </a:xfrm>
              <a:custGeom>
                <a:avLst/>
                <a:gdLst/>
                <a:ahLst/>
                <a:cxnLst/>
                <a:rect l="0" t="0" r="0" b="0"/>
                <a:pathLst>
                  <a:path w="20686" h="372337">
                    <a:moveTo>
                      <a:pt x="0" y="0"/>
                    </a:moveTo>
                    <a:lnTo>
                      <a:pt x="1149" y="49543"/>
                    </a:lnTo>
                    <a:lnTo>
                      <a:pt x="7107" y="105848"/>
                    </a:lnTo>
                    <a:lnTo>
                      <a:pt x="9383" y="166200"/>
                    </a:lnTo>
                    <a:lnTo>
                      <a:pt x="11207" y="226602"/>
                    </a:lnTo>
                    <a:lnTo>
                      <a:pt x="17366" y="280251"/>
                    </a:lnTo>
                    <a:lnTo>
                      <a:pt x="20029" y="337079"/>
                    </a:lnTo>
                    <a:lnTo>
                      <a:pt x="20685" y="372336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8838451" y="1809738"/>
                <a:ext cx="299938" cy="103427"/>
              </a:xfrm>
              <a:custGeom>
                <a:avLst/>
                <a:gdLst/>
                <a:ahLst/>
                <a:cxnLst/>
                <a:rect l="0" t="0" r="0" b="0"/>
                <a:pathLst>
                  <a:path w="299938" h="103427">
                    <a:moveTo>
                      <a:pt x="299937" y="103426"/>
                    </a:moveTo>
                    <a:lnTo>
                      <a:pt x="282275" y="88061"/>
                    </a:lnTo>
                    <a:lnTo>
                      <a:pt x="231428" y="63707"/>
                    </a:lnTo>
                    <a:lnTo>
                      <a:pt x="169273" y="38717"/>
                    </a:lnTo>
                    <a:lnTo>
                      <a:pt x="115276" y="25389"/>
                    </a:lnTo>
                    <a:lnTo>
                      <a:pt x="58268" y="10591"/>
                    </a:lnTo>
                    <a:lnTo>
                      <a:pt x="0" y="0"/>
                    </a:lnTo>
                  </a:path>
                </a:pathLst>
              </a:custGeom>
              <a:ln w="373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8" name="Group 87"/>
          <p:cNvGrpSpPr/>
          <p:nvPr/>
        </p:nvGrpSpPr>
        <p:grpSpPr>
          <a:xfrm>
            <a:off x="494744" y="2242311"/>
            <a:ext cx="2777713" cy="848235"/>
            <a:chOff x="494744" y="2242311"/>
            <a:chExt cx="2777713" cy="848235"/>
          </a:xfrm>
        </p:grpSpPr>
        <p:sp>
          <p:nvSpPr>
            <p:cNvPr id="84" name="Freeform 83"/>
            <p:cNvSpPr/>
            <p:nvPr/>
          </p:nvSpPr>
          <p:spPr>
            <a:xfrm>
              <a:off x="494744" y="2242311"/>
              <a:ext cx="505862" cy="797912"/>
            </a:xfrm>
            <a:custGeom>
              <a:avLst/>
              <a:gdLst/>
              <a:ahLst/>
              <a:cxnLst/>
              <a:rect l="0" t="0" r="0" b="0"/>
              <a:pathLst>
                <a:path w="505862" h="797912">
                  <a:moveTo>
                    <a:pt x="377870" y="99509"/>
                  </a:moveTo>
                  <a:lnTo>
                    <a:pt x="368546" y="73168"/>
                  </a:lnTo>
                  <a:lnTo>
                    <a:pt x="356199" y="51692"/>
                  </a:lnTo>
                  <a:lnTo>
                    <a:pt x="339506" y="33163"/>
                  </a:lnTo>
                  <a:lnTo>
                    <a:pt x="318962" y="17798"/>
                  </a:lnTo>
                  <a:lnTo>
                    <a:pt x="295263" y="6962"/>
                  </a:lnTo>
                  <a:lnTo>
                    <a:pt x="269149" y="1042"/>
                  </a:lnTo>
                  <a:lnTo>
                    <a:pt x="241758" y="0"/>
                  </a:lnTo>
                  <a:lnTo>
                    <a:pt x="214536" y="3896"/>
                  </a:lnTo>
                  <a:lnTo>
                    <a:pt x="188258" y="12252"/>
                  </a:lnTo>
                  <a:lnTo>
                    <a:pt x="163104" y="24245"/>
                  </a:lnTo>
                  <a:lnTo>
                    <a:pt x="138958" y="39005"/>
                  </a:lnTo>
                  <a:lnTo>
                    <a:pt x="115633" y="55798"/>
                  </a:lnTo>
                  <a:lnTo>
                    <a:pt x="93423" y="74535"/>
                  </a:lnTo>
                  <a:lnTo>
                    <a:pt x="73094" y="95717"/>
                  </a:lnTo>
                  <a:lnTo>
                    <a:pt x="54924" y="119436"/>
                  </a:lnTo>
                  <a:lnTo>
                    <a:pt x="39217" y="145875"/>
                  </a:lnTo>
                  <a:lnTo>
                    <a:pt x="26533" y="175508"/>
                  </a:lnTo>
                  <a:lnTo>
                    <a:pt x="16878" y="208298"/>
                  </a:lnTo>
                  <a:lnTo>
                    <a:pt x="9827" y="244281"/>
                  </a:lnTo>
                  <a:lnTo>
                    <a:pt x="4818" y="283805"/>
                  </a:lnTo>
                  <a:lnTo>
                    <a:pt x="1354" y="326702"/>
                  </a:lnTo>
                  <a:lnTo>
                    <a:pt x="0" y="371939"/>
                  </a:lnTo>
                  <a:lnTo>
                    <a:pt x="2302" y="417942"/>
                  </a:lnTo>
                  <a:lnTo>
                    <a:pt x="8794" y="463722"/>
                  </a:lnTo>
                  <a:lnTo>
                    <a:pt x="18615" y="508419"/>
                  </a:lnTo>
                  <a:lnTo>
                    <a:pt x="30099" y="551053"/>
                  </a:lnTo>
                  <a:lnTo>
                    <a:pt x="42123" y="591306"/>
                  </a:lnTo>
                  <a:lnTo>
                    <a:pt x="55138" y="628897"/>
                  </a:lnTo>
                  <a:lnTo>
                    <a:pt x="70818" y="663307"/>
                  </a:lnTo>
                  <a:lnTo>
                    <a:pt x="89920" y="694555"/>
                  </a:lnTo>
                  <a:lnTo>
                    <a:pt x="112279" y="722601"/>
                  </a:lnTo>
                  <a:lnTo>
                    <a:pt x="137328" y="747101"/>
                  </a:lnTo>
                  <a:lnTo>
                    <a:pt x="164418" y="768161"/>
                  </a:lnTo>
                  <a:lnTo>
                    <a:pt x="192500" y="784832"/>
                  </a:lnTo>
                  <a:lnTo>
                    <a:pt x="220203" y="794953"/>
                  </a:lnTo>
                  <a:lnTo>
                    <a:pt x="246826" y="797911"/>
                  </a:lnTo>
                  <a:lnTo>
                    <a:pt x="272732" y="793971"/>
                  </a:lnTo>
                  <a:lnTo>
                    <a:pt x="299000" y="783476"/>
                  </a:lnTo>
                  <a:lnTo>
                    <a:pt x="326223" y="767300"/>
                  </a:lnTo>
                  <a:lnTo>
                    <a:pt x="353525" y="746609"/>
                  </a:lnTo>
                  <a:lnTo>
                    <a:pt x="378910" y="722526"/>
                  </a:lnTo>
                  <a:lnTo>
                    <a:pt x="401388" y="696021"/>
                  </a:lnTo>
                  <a:lnTo>
                    <a:pt x="421106" y="668616"/>
                  </a:lnTo>
                  <a:lnTo>
                    <a:pt x="441085" y="639421"/>
                  </a:lnTo>
                  <a:lnTo>
                    <a:pt x="466463" y="602489"/>
                  </a:lnTo>
                  <a:lnTo>
                    <a:pt x="505861" y="547480"/>
                  </a:lnTo>
                </a:path>
              </a:pathLst>
            </a:custGeom>
            <a:ln w="1158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108661" y="2277824"/>
              <a:ext cx="490915" cy="730174"/>
            </a:xfrm>
            <a:custGeom>
              <a:avLst/>
              <a:gdLst/>
              <a:ahLst/>
              <a:cxnLst/>
              <a:rect l="0" t="0" r="0" b="0"/>
              <a:pathLst>
                <a:path w="490915" h="730174">
                  <a:moveTo>
                    <a:pt x="339915" y="0"/>
                  </a:moveTo>
                  <a:lnTo>
                    <a:pt x="304657" y="9120"/>
                  </a:lnTo>
                  <a:lnTo>
                    <a:pt x="274726" y="19521"/>
                  </a:lnTo>
                  <a:lnTo>
                    <a:pt x="247344" y="32288"/>
                  </a:lnTo>
                  <a:lnTo>
                    <a:pt x="221163" y="47705"/>
                  </a:lnTo>
                  <a:lnTo>
                    <a:pt x="194797" y="66334"/>
                  </a:lnTo>
                  <a:lnTo>
                    <a:pt x="167545" y="88167"/>
                  </a:lnTo>
                  <a:lnTo>
                    <a:pt x="140239" y="112746"/>
                  </a:lnTo>
                  <a:lnTo>
                    <a:pt x="114859" y="139476"/>
                  </a:lnTo>
                  <a:lnTo>
                    <a:pt x="92388" y="167801"/>
                  </a:lnTo>
                  <a:lnTo>
                    <a:pt x="72820" y="197271"/>
                  </a:lnTo>
                  <a:lnTo>
                    <a:pt x="55700" y="227545"/>
                  </a:lnTo>
                  <a:lnTo>
                    <a:pt x="40489" y="258402"/>
                  </a:lnTo>
                  <a:lnTo>
                    <a:pt x="27181" y="290663"/>
                  </a:lnTo>
                  <a:lnTo>
                    <a:pt x="16311" y="326072"/>
                  </a:lnTo>
                  <a:lnTo>
                    <a:pt x="7987" y="365304"/>
                  </a:lnTo>
                  <a:lnTo>
                    <a:pt x="2392" y="407110"/>
                  </a:lnTo>
                  <a:lnTo>
                    <a:pt x="0" y="448966"/>
                  </a:lnTo>
                  <a:lnTo>
                    <a:pt x="775" y="489370"/>
                  </a:lnTo>
                  <a:lnTo>
                    <a:pt x="4748" y="527415"/>
                  </a:lnTo>
                  <a:lnTo>
                    <a:pt x="12263" y="562306"/>
                  </a:lnTo>
                  <a:lnTo>
                    <a:pt x="23184" y="593976"/>
                  </a:lnTo>
                  <a:lnTo>
                    <a:pt x="37469" y="622866"/>
                  </a:lnTo>
                  <a:lnTo>
                    <a:pt x="55412" y="649569"/>
                  </a:lnTo>
                  <a:lnTo>
                    <a:pt x="76826" y="674606"/>
                  </a:lnTo>
                  <a:lnTo>
                    <a:pt x="101144" y="696941"/>
                  </a:lnTo>
                  <a:lnTo>
                    <a:pt x="127710" y="714121"/>
                  </a:lnTo>
                  <a:lnTo>
                    <a:pt x="155931" y="725205"/>
                  </a:lnTo>
                  <a:lnTo>
                    <a:pt x="185336" y="730173"/>
                  </a:lnTo>
                  <a:lnTo>
                    <a:pt x="215567" y="729138"/>
                  </a:lnTo>
                  <a:lnTo>
                    <a:pt x="246355" y="722808"/>
                  </a:lnTo>
                  <a:lnTo>
                    <a:pt x="277021" y="712227"/>
                  </a:lnTo>
                  <a:lnTo>
                    <a:pt x="306506" y="698438"/>
                  </a:lnTo>
                  <a:lnTo>
                    <a:pt x="334331" y="682306"/>
                  </a:lnTo>
                  <a:lnTo>
                    <a:pt x="360537" y="664016"/>
                  </a:lnTo>
                  <a:lnTo>
                    <a:pt x="385392" y="643137"/>
                  </a:lnTo>
                  <a:lnTo>
                    <a:pt x="409182" y="619620"/>
                  </a:lnTo>
                  <a:lnTo>
                    <a:pt x="431187" y="593317"/>
                  </a:lnTo>
                  <a:lnTo>
                    <a:pt x="449761" y="563776"/>
                  </a:lnTo>
                  <a:lnTo>
                    <a:pt x="464280" y="531060"/>
                  </a:lnTo>
                  <a:lnTo>
                    <a:pt x="475060" y="495643"/>
                  </a:lnTo>
                  <a:lnTo>
                    <a:pt x="482799" y="458119"/>
                  </a:lnTo>
                  <a:lnTo>
                    <a:pt x="488206" y="419062"/>
                  </a:lnTo>
                  <a:lnTo>
                    <a:pt x="490914" y="379910"/>
                  </a:lnTo>
                  <a:lnTo>
                    <a:pt x="489546" y="342865"/>
                  </a:lnTo>
                  <a:lnTo>
                    <a:pt x="483663" y="308970"/>
                  </a:lnTo>
                  <a:lnTo>
                    <a:pt x="473223" y="278694"/>
                  </a:lnTo>
                  <a:lnTo>
                    <a:pt x="458089" y="252476"/>
                  </a:lnTo>
                  <a:lnTo>
                    <a:pt x="438671" y="230111"/>
                  </a:lnTo>
                  <a:lnTo>
                    <a:pt x="415742" y="210966"/>
                  </a:lnTo>
                  <a:lnTo>
                    <a:pt x="390132" y="194307"/>
                  </a:lnTo>
                  <a:lnTo>
                    <a:pt x="362604" y="179490"/>
                  </a:lnTo>
                  <a:lnTo>
                    <a:pt x="335112" y="166448"/>
                  </a:lnTo>
                  <a:lnTo>
                    <a:pt x="308108" y="154384"/>
                  </a:lnTo>
                  <a:lnTo>
                    <a:pt x="279234" y="142228"/>
                  </a:lnTo>
                  <a:lnTo>
                    <a:pt x="243921" y="127992"/>
                  </a:lnTo>
                </a:path>
              </a:pathLst>
            </a:custGeom>
            <a:ln w="1158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768555" y="2390956"/>
              <a:ext cx="735952" cy="498275"/>
            </a:xfrm>
            <a:custGeom>
              <a:avLst/>
              <a:gdLst/>
              <a:ahLst/>
              <a:cxnLst/>
              <a:rect l="0" t="0" r="0" b="0"/>
              <a:pathLst>
                <a:path w="735952" h="498275">
                  <a:moveTo>
                    <a:pt x="0" y="270843"/>
                  </a:moveTo>
                  <a:lnTo>
                    <a:pt x="8712" y="297795"/>
                  </a:lnTo>
                  <a:lnTo>
                    <a:pt x="15222" y="325108"/>
                  </a:lnTo>
                  <a:lnTo>
                    <a:pt x="20094" y="355486"/>
                  </a:lnTo>
                  <a:lnTo>
                    <a:pt x="23682" y="388858"/>
                  </a:lnTo>
                  <a:lnTo>
                    <a:pt x="26261" y="424754"/>
                  </a:lnTo>
                  <a:lnTo>
                    <a:pt x="28008" y="462326"/>
                  </a:lnTo>
                  <a:lnTo>
                    <a:pt x="26760" y="490864"/>
                  </a:lnTo>
                  <a:lnTo>
                    <a:pt x="22447" y="498274"/>
                  </a:lnTo>
                  <a:lnTo>
                    <a:pt x="20130" y="489866"/>
                  </a:lnTo>
                  <a:lnTo>
                    <a:pt x="20631" y="471427"/>
                  </a:lnTo>
                  <a:lnTo>
                    <a:pt x="22540" y="445969"/>
                  </a:lnTo>
                  <a:lnTo>
                    <a:pt x="24741" y="415388"/>
                  </a:lnTo>
                  <a:lnTo>
                    <a:pt x="27206" y="381103"/>
                  </a:lnTo>
                  <a:lnTo>
                    <a:pt x="30712" y="344188"/>
                  </a:lnTo>
                  <a:lnTo>
                    <a:pt x="35668" y="305452"/>
                  </a:lnTo>
                  <a:lnTo>
                    <a:pt x="42040" y="265964"/>
                  </a:lnTo>
                  <a:lnTo>
                    <a:pt x="49599" y="227057"/>
                  </a:lnTo>
                  <a:lnTo>
                    <a:pt x="58113" y="189445"/>
                  </a:lnTo>
                  <a:lnTo>
                    <a:pt x="68833" y="154710"/>
                  </a:lnTo>
                  <a:lnTo>
                    <a:pt x="84366" y="125476"/>
                  </a:lnTo>
                  <a:lnTo>
                    <a:pt x="105719" y="102713"/>
                  </a:lnTo>
                  <a:lnTo>
                    <a:pt x="131498" y="87380"/>
                  </a:lnTo>
                  <a:lnTo>
                    <a:pt x="158837" y="81161"/>
                  </a:lnTo>
                  <a:lnTo>
                    <a:pt x="185884" y="84076"/>
                  </a:lnTo>
                  <a:lnTo>
                    <a:pt x="211915" y="94837"/>
                  </a:lnTo>
                  <a:lnTo>
                    <a:pt x="236829" y="111749"/>
                  </a:lnTo>
                  <a:lnTo>
                    <a:pt x="260745" y="133244"/>
                  </a:lnTo>
                  <a:lnTo>
                    <a:pt x="282878" y="158528"/>
                  </a:lnTo>
                  <a:lnTo>
                    <a:pt x="301558" y="187559"/>
                  </a:lnTo>
                  <a:lnTo>
                    <a:pt x="316172" y="220006"/>
                  </a:lnTo>
                  <a:lnTo>
                    <a:pt x="327537" y="254768"/>
                  </a:lnTo>
                  <a:lnTo>
                    <a:pt x="337290" y="290256"/>
                  </a:lnTo>
                  <a:lnTo>
                    <a:pt x="346497" y="325267"/>
                  </a:lnTo>
                  <a:lnTo>
                    <a:pt x="353423" y="351322"/>
                  </a:lnTo>
                  <a:lnTo>
                    <a:pt x="356042" y="357949"/>
                  </a:lnTo>
                  <a:lnTo>
                    <a:pt x="356291" y="347965"/>
                  </a:lnTo>
                  <a:lnTo>
                    <a:pt x="356176" y="327086"/>
                  </a:lnTo>
                  <a:lnTo>
                    <a:pt x="357318" y="300215"/>
                  </a:lnTo>
                  <a:lnTo>
                    <a:pt x="360376" y="270382"/>
                  </a:lnTo>
                  <a:lnTo>
                    <a:pt x="365326" y="239181"/>
                  </a:lnTo>
                  <a:lnTo>
                    <a:pt x="371858" y="207390"/>
                  </a:lnTo>
                  <a:lnTo>
                    <a:pt x="379622" y="175368"/>
                  </a:lnTo>
                  <a:lnTo>
                    <a:pt x="388790" y="143274"/>
                  </a:lnTo>
                  <a:lnTo>
                    <a:pt x="400039" y="111174"/>
                  </a:lnTo>
                  <a:lnTo>
                    <a:pt x="413597" y="79144"/>
                  </a:lnTo>
                  <a:lnTo>
                    <a:pt x="430223" y="49178"/>
                  </a:lnTo>
                  <a:lnTo>
                    <a:pt x="451378" y="25011"/>
                  </a:lnTo>
                  <a:lnTo>
                    <a:pt x="477417" y="8256"/>
                  </a:lnTo>
                  <a:lnTo>
                    <a:pt x="506804" y="0"/>
                  </a:lnTo>
                  <a:lnTo>
                    <a:pt x="536793" y="1815"/>
                  </a:lnTo>
                  <a:lnTo>
                    <a:pt x="565714" y="13505"/>
                  </a:lnTo>
                  <a:lnTo>
                    <a:pt x="592539" y="33096"/>
                  </a:lnTo>
                  <a:lnTo>
                    <a:pt x="616392" y="57801"/>
                  </a:lnTo>
                  <a:lnTo>
                    <a:pt x="637147" y="85537"/>
                  </a:lnTo>
                  <a:lnTo>
                    <a:pt x="655203" y="115522"/>
                  </a:lnTo>
                  <a:lnTo>
                    <a:pt x="671128" y="147956"/>
                  </a:lnTo>
                  <a:lnTo>
                    <a:pt x="685451" y="182821"/>
                  </a:lnTo>
                  <a:lnTo>
                    <a:pt x="698120" y="219777"/>
                  </a:lnTo>
                  <a:lnTo>
                    <a:pt x="708542" y="258381"/>
                  </a:lnTo>
                  <a:lnTo>
                    <a:pt x="716570" y="298156"/>
                  </a:lnTo>
                  <a:lnTo>
                    <a:pt x="722489" y="336912"/>
                  </a:lnTo>
                  <a:lnTo>
                    <a:pt x="727357" y="374569"/>
                  </a:lnTo>
                  <a:lnTo>
                    <a:pt x="731600" y="414428"/>
                  </a:lnTo>
                  <a:lnTo>
                    <a:pt x="735951" y="462831"/>
                  </a:lnTo>
                </a:path>
              </a:pathLst>
            </a:custGeom>
            <a:ln w="1158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00500" y="2359088"/>
              <a:ext cx="671957" cy="731458"/>
            </a:xfrm>
            <a:custGeom>
              <a:avLst/>
              <a:gdLst/>
              <a:ahLst/>
              <a:cxnLst/>
              <a:rect l="0" t="0" r="0" b="0"/>
              <a:pathLst>
                <a:path w="671957" h="731458">
                  <a:moveTo>
                    <a:pt x="0" y="334709"/>
                  </a:moveTo>
                  <a:lnTo>
                    <a:pt x="18240" y="308367"/>
                  </a:lnTo>
                  <a:lnTo>
                    <a:pt x="39043" y="286892"/>
                  </a:lnTo>
                  <a:lnTo>
                    <a:pt x="64562" y="268349"/>
                  </a:lnTo>
                  <a:lnTo>
                    <a:pt x="94871" y="252459"/>
                  </a:lnTo>
                  <a:lnTo>
                    <a:pt x="130160" y="239653"/>
                  </a:lnTo>
                  <a:lnTo>
                    <a:pt x="169989" y="229896"/>
                  </a:lnTo>
                  <a:lnTo>
                    <a:pt x="212547" y="222255"/>
                  </a:lnTo>
                  <a:lnTo>
                    <a:pt x="255085" y="215230"/>
                  </a:lnTo>
                  <a:lnTo>
                    <a:pt x="296033" y="207884"/>
                  </a:lnTo>
                  <a:lnTo>
                    <a:pt x="334484" y="199384"/>
                  </a:lnTo>
                  <a:lnTo>
                    <a:pt x="369667" y="188780"/>
                  </a:lnTo>
                  <a:lnTo>
                    <a:pt x="401504" y="175764"/>
                  </a:lnTo>
                  <a:lnTo>
                    <a:pt x="428961" y="160065"/>
                  </a:lnTo>
                  <a:lnTo>
                    <a:pt x="449851" y="141171"/>
                  </a:lnTo>
                  <a:lnTo>
                    <a:pt x="463541" y="119147"/>
                  </a:lnTo>
                  <a:lnTo>
                    <a:pt x="469802" y="95451"/>
                  </a:lnTo>
                  <a:lnTo>
                    <a:pt x="468045" y="72540"/>
                  </a:lnTo>
                  <a:lnTo>
                    <a:pt x="458741" y="51757"/>
                  </a:lnTo>
                  <a:lnTo>
                    <a:pt x="442663" y="33847"/>
                  </a:lnTo>
                  <a:lnTo>
                    <a:pt x="420311" y="19461"/>
                  </a:lnTo>
                  <a:lnTo>
                    <a:pt x="392586" y="8583"/>
                  </a:lnTo>
                  <a:lnTo>
                    <a:pt x="361104" y="1691"/>
                  </a:lnTo>
                  <a:lnTo>
                    <a:pt x="327869" y="0"/>
                  </a:lnTo>
                  <a:lnTo>
                    <a:pt x="294175" y="3697"/>
                  </a:lnTo>
                  <a:lnTo>
                    <a:pt x="261102" y="12096"/>
                  </a:lnTo>
                  <a:lnTo>
                    <a:pt x="229776" y="24219"/>
                  </a:lnTo>
                  <a:lnTo>
                    <a:pt x="200619" y="39131"/>
                  </a:lnTo>
                  <a:lnTo>
                    <a:pt x="173984" y="56555"/>
                  </a:lnTo>
                  <a:lnTo>
                    <a:pt x="150434" y="76830"/>
                  </a:lnTo>
                  <a:lnTo>
                    <a:pt x="129968" y="99932"/>
                  </a:lnTo>
                  <a:lnTo>
                    <a:pt x="112148" y="125951"/>
                  </a:lnTo>
                  <a:lnTo>
                    <a:pt x="96401" y="155300"/>
                  </a:lnTo>
                  <a:lnTo>
                    <a:pt x="82208" y="187901"/>
                  </a:lnTo>
                  <a:lnTo>
                    <a:pt x="69630" y="223756"/>
                  </a:lnTo>
                  <a:lnTo>
                    <a:pt x="59273" y="263192"/>
                  </a:lnTo>
                  <a:lnTo>
                    <a:pt x="51303" y="306033"/>
                  </a:lnTo>
                  <a:lnTo>
                    <a:pt x="45950" y="351231"/>
                  </a:lnTo>
                  <a:lnTo>
                    <a:pt x="43723" y="397209"/>
                  </a:lnTo>
                  <a:lnTo>
                    <a:pt x="44609" y="442973"/>
                  </a:lnTo>
                  <a:lnTo>
                    <a:pt x="48656" y="487659"/>
                  </a:lnTo>
                  <a:lnTo>
                    <a:pt x="56220" y="530286"/>
                  </a:lnTo>
                  <a:lnTo>
                    <a:pt x="67176" y="570521"/>
                  </a:lnTo>
                  <a:lnTo>
                    <a:pt x="81484" y="607582"/>
                  </a:lnTo>
                  <a:lnTo>
                    <a:pt x="99442" y="640019"/>
                  </a:lnTo>
                  <a:lnTo>
                    <a:pt x="120892" y="667455"/>
                  </a:lnTo>
                  <a:lnTo>
                    <a:pt x="146269" y="689953"/>
                  </a:lnTo>
                  <a:lnTo>
                    <a:pt x="176780" y="707472"/>
                  </a:lnTo>
                  <a:lnTo>
                    <a:pt x="212609" y="720474"/>
                  </a:lnTo>
                  <a:lnTo>
                    <a:pt x="252585" y="728800"/>
                  </a:lnTo>
                  <a:lnTo>
                    <a:pt x="294806" y="731457"/>
                  </a:lnTo>
                  <a:lnTo>
                    <a:pt x="337930" y="728408"/>
                  </a:lnTo>
                  <a:lnTo>
                    <a:pt x="380787" y="720442"/>
                  </a:lnTo>
                  <a:lnTo>
                    <a:pt x="422163" y="708612"/>
                  </a:lnTo>
                  <a:lnTo>
                    <a:pt x="461561" y="693921"/>
                  </a:lnTo>
                  <a:lnTo>
                    <a:pt x="498871" y="677523"/>
                  </a:lnTo>
                  <a:lnTo>
                    <a:pt x="538355" y="658798"/>
                  </a:lnTo>
                  <a:lnTo>
                    <a:pt x="590271" y="632720"/>
                  </a:lnTo>
                  <a:lnTo>
                    <a:pt x="671956" y="590692"/>
                  </a:lnTo>
                </a:path>
              </a:pathLst>
            </a:custGeom>
            <a:ln w="11582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617968" y="2242311"/>
            <a:ext cx="2897267" cy="848235"/>
            <a:chOff x="3617968" y="2242311"/>
            <a:chExt cx="2897267" cy="848235"/>
          </a:xfrm>
        </p:grpSpPr>
        <p:sp>
          <p:nvSpPr>
            <p:cNvPr id="89" name="Freeform 88"/>
            <p:cNvSpPr/>
            <p:nvPr/>
          </p:nvSpPr>
          <p:spPr>
            <a:xfrm>
              <a:off x="3617968" y="2242311"/>
              <a:ext cx="542243" cy="819637"/>
            </a:xfrm>
            <a:custGeom>
              <a:avLst/>
              <a:gdLst/>
              <a:ahLst/>
              <a:cxnLst/>
              <a:rect l="0" t="0" r="0" b="0"/>
              <a:pathLst>
                <a:path w="542243" h="819637">
                  <a:moveTo>
                    <a:pt x="542242" y="206573"/>
                  </a:moveTo>
                  <a:lnTo>
                    <a:pt x="526039" y="182453"/>
                  </a:lnTo>
                  <a:lnTo>
                    <a:pt x="510673" y="161171"/>
                  </a:lnTo>
                  <a:lnTo>
                    <a:pt x="494657" y="140730"/>
                  </a:lnTo>
                  <a:lnTo>
                    <a:pt x="477865" y="120678"/>
                  </a:lnTo>
                  <a:lnTo>
                    <a:pt x="460385" y="100856"/>
                  </a:lnTo>
                  <a:lnTo>
                    <a:pt x="442346" y="81191"/>
                  </a:lnTo>
                  <a:lnTo>
                    <a:pt x="423433" y="62089"/>
                  </a:lnTo>
                  <a:lnTo>
                    <a:pt x="402912" y="44365"/>
                  </a:lnTo>
                  <a:lnTo>
                    <a:pt x="380503" y="28379"/>
                  </a:lnTo>
                  <a:lnTo>
                    <a:pt x="355904" y="14933"/>
                  </a:lnTo>
                  <a:lnTo>
                    <a:pt x="328592" y="5433"/>
                  </a:lnTo>
                  <a:lnTo>
                    <a:pt x="298565" y="305"/>
                  </a:lnTo>
                  <a:lnTo>
                    <a:pt x="266650" y="0"/>
                  </a:lnTo>
                  <a:lnTo>
                    <a:pt x="234204" y="5443"/>
                  </a:lnTo>
                  <a:lnTo>
                    <a:pt x="202083" y="16574"/>
                  </a:lnTo>
                  <a:lnTo>
                    <a:pt x="171488" y="32563"/>
                  </a:lnTo>
                  <a:lnTo>
                    <a:pt x="144128" y="52351"/>
                  </a:lnTo>
                  <a:lnTo>
                    <a:pt x="120625" y="74956"/>
                  </a:lnTo>
                  <a:lnTo>
                    <a:pt x="100679" y="99579"/>
                  </a:lnTo>
                  <a:lnTo>
                    <a:pt x="83625" y="125618"/>
                  </a:lnTo>
                  <a:lnTo>
                    <a:pt x="68765" y="152648"/>
                  </a:lnTo>
                  <a:lnTo>
                    <a:pt x="55499" y="180812"/>
                  </a:lnTo>
                  <a:lnTo>
                    <a:pt x="43361" y="210744"/>
                  </a:lnTo>
                  <a:lnTo>
                    <a:pt x="32021" y="242652"/>
                  </a:lnTo>
                  <a:lnTo>
                    <a:pt x="21684" y="276348"/>
                  </a:lnTo>
                  <a:lnTo>
                    <a:pt x="13025" y="311483"/>
                  </a:lnTo>
                  <a:lnTo>
                    <a:pt x="6301" y="347691"/>
                  </a:lnTo>
                  <a:lnTo>
                    <a:pt x="1787" y="384223"/>
                  </a:lnTo>
                  <a:lnTo>
                    <a:pt x="0" y="419995"/>
                  </a:lnTo>
                  <a:lnTo>
                    <a:pt x="950" y="454485"/>
                  </a:lnTo>
                  <a:lnTo>
                    <a:pt x="4257" y="487658"/>
                  </a:lnTo>
                  <a:lnTo>
                    <a:pt x="9414" y="519711"/>
                  </a:lnTo>
                  <a:lnTo>
                    <a:pt x="15941" y="550893"/>
                  </a:lnTo>
                  <a:lnTo>
                    <a:pt x="23456" y="581432"/>
                  </a:lnTo>
                  <a:lnTo>
                    <a:pt x="31663" y="611514"/>
                  </a:lnTo>
                  <a:lnTo>
                    <a:pt x="40359" y="641261"/>
                  </a:lnTo>
                  <a:lnTo>
                    <a:pt x="49848" y="670323"/>
                  </a:lnTo>
                  <a:lnTo>
                    <a:pt x="60874" y="697920"/>
                  </a:lnTo>
                  <a:lnTo>
                    <a:pt x="73733" y="723732"/>
                  </a:lnTo>
                  <a:lnTo>
                    <a:pt x="88738" y="747429"/>
                  </a:lnTo>
                  <a:lnTo>
                    <a:pt x="106422" y="768466"/>
                  </a:lnTo>
                  <a:lnTo>
                    <a:pt x="126830" y="786783"/>
                  </a:lnTo>
                  <a:lnTo>
                    <a:pt x="150037" y="801845"/>
                  </a:lnTo>
                  <a:lnTo>
                    <a:pt x="176393" y="812452"/>
                  </a:lnTo>
                  <a:lnTo>
                    <a:pt x="205758" y="818346"/>
                  </a:lnTo>
                  <a:lnTo>
                    <a:pt x="236754" y="819636"/>
                  </a:lnTo>
                  <a:lnTo>
                    <a:pt x="267114" y="816328"/>
                  </a:lnTo>
                  <a:lnTo>
                    <a:pt x="295601" y="808888"/>
                  </a:lnTo>
                  <a:lnTo>
                    <a:pt x="321977" y="798094"/>
                  </a:lnTo>
                  <a:lnTo>
                    <a:pt x="346485" y="784751"/>
                  </a:lnTo>
                  <a:lnTo>
                    <a:pt x="369503" y="769563"/>
                  </a:lnTo>
                  <a:lnTo>
                    <a:pt x="391106" y="753380"/>
                  </a:lnTo>
                  <a:lnTo>
                    <a:pt x="413441" y="735342"/>
                  </a:lnTo>
                  <a:lnTo>
                    <a:pt x="441564" y="710792"/>
                  </a:lnTo>
                  <a:lnTo>
                    <a:pt x="484092" y="671762"/>
                  </a:lnTo>
                </a:path>
              </a:pathLst>
            </a:custGeom>
            <a:ln w="10515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69904" y="2457402"/>
              <a:ext cx="588091" cy="534763"/>
            </a:xfrm>
            <a:custGeom>
              <a:avLst/>
              <a:gdLst/>
              <a:ahLst/>
              <a:cxnLst/>
              <a:rect l="0" t="0" r="0" b="0"/>
              <a:pathLst>
                <a:path w="588091" h="534763">
                  <a:moveTo>
                    <a:pt x="326421" y="224076"/>
                  </a:moveTo>
                  <a:lnTo>
                    <a:pt x="334337" y="199586"/>
                  </a:lnTo>
                  <a:lnTo>
                    <a:pt x="340252" y="174769"/>
                  </a:lnTo>
                  <a:lnTo>
                    <a:pt x="344655" y="147193"/>
                  </a:lnTo>
                  <a:lnTo>
                    <a:pt x="346960" y="117824"/>
                  </a:lnTo>
                  <a:lnTo>
                    <a:pt x="345722" y="88787"/>
                  </a:lnTo>
                  <a:lnTo>
                    <a:pt x="340425" y="61343"/>
                  </a:lnTo>
                  <a:lnTo>
                    <a:pt x="330532" y="37130"/>
                  </a:lnTo>
                  <a:lnTo>
                    <a:pt x="315053" y="18509"/>
                  </a:lnTo>
                  <a:lnTo>
                    <a:pt x="294021" y="6233"/>
                  </a:lnTo>
                  <a:lnTo>
                    <a:pt x="269138" y="152"/>
                  </a:lnTo>
                  <a:lnTo>
                    <a:pt x="243131" y="0"/>
                  </a:lnTo>
                  <a:lnTo>
                    <a:pt x="217699" y="5012"/>
                  </a:lnTo>
                  <a:lnTo>
                    <a:pt x="193896" y="14589"/>
                  </a:lnTo>
                  <a:lnTo>
                    <a:pt x="172607" y="28561"/>
                  </a:lnTo>
                  <a:lnTo>
                    <a:pt x="153995" y="46432"/>
                  </a:lnTo>
                  <a:lnTo>
                    <a:pt x="137283" y="67457"/>
                  </a:lnTo>
                  <a:lnTo>
                    <a:pt x="121139" y="90875"/>
                  </a:lnTo>
                  <a:lnTo>
                    <a:pt x="104741" y="116033"/>
                  </a:lnTo>
                  <a:lnTo>
                    <a:pt x="88241" y="142425"/>
                  </a:lnTo>
                  <a:lnTo>
                    <a:pt x="72464" y="169676"/>
                  </a:lnTo>
                  <a:lnTo>
                    <a:pt x="57859" y="197517"/>
                  </a:lnTo>
                  <a:lnTo>
                    <a:pt x="44447" y="225761"/>
                  </a:lnTo>
                  <a:lnTo>
                    <a:pt x="32051" y="254278"/>
                  </a:lnTo>
                  <a:lnTo>
                    <a:pt x="20472" y="282991"/>
                  </a:lnTo>
                  <a:lnTo>
                    <a:pt x="10404" y="312293"/>
                  </a:lnTo>
                  <a:lnTo>
                    <a:pt x="3378" y="342990"/>
                  </a:lnTo>
                  <a:lnTo>
                    <a:pt x="0" y="375388"/>
                  </a:lnTo>
                  <a:lnTo>
                    <a:pt x="445" y="408475"/>
                  </a:lnTo>
                  <a:lnTo>
                    <a:pt x="4943" y="440260"/>
                  </a:lnTo>
                  <a:lnTo>
                    <a:pt x="13215" y="469676"/>
                  </a:lnTo>
                  <a:lnTo>
                    <a:pt x="25511" y="495274"/>
                  </a:lnTo>
                  <a:lnTo>
                    <a:pt x="42801" y="514852"/>
                  </a:lnTo>
                  <a:lnTo>
                    <a:pt x="65146" y="527782"/>
                  </a:lnTo>
                  <a:lnTo>
                    <a:pt x="90957" y="534309"/>
                  </a:lnTo>
                  <a:lnTo>
                    <a:pt x="117606" y="534762"/>
                  </a:lnTo>
                  <a:lnTo>
                    <a:pt x="143493" y="529941"/>
                  </a:lnTo>
                  <a:lnTo>
                    <a:pt x="168073" y="520022"/>
                  </a:lnTo>
                  <a:lnTo>
                    <a:pt x="191355" y="504349"/>
                  </a:lnTo>
                  <a:lnTo>
                    <a:pt x="213541" y="483091"/>
                  </a:lnTo>
                  <a:lnTo>
                    <a:pt x="234431" y="457544"/>
                  </a:lnTo>
                  <a:lnTo>
                    <a:pt x="253398" y="429603"/>
                  </a:lnTo>
                  <a:lnTo>
                    <a:pt x="270261" y="400590"/>
                  </a:lnTo>
                  <a:lnTo>
                    <a:pt x="285245" y="371191"/>
                  </a:lnTo>
                  <a:lnTo>
                    <a:pt x="298719" y="341717"/>
                  </a:lnTo>
                  <a:lnTo>
                    <a:pt x="311079" y="312479"/>
                  </a:lnTo>
                  <a:lnTo>
                    <a:pt x="323238" y="290372"/>
                  </a:lnTo>
                  <a:lnTo>
                    <a:pt x="334934" y="284939"/>
                  </a:lnTo>
                  <a:lnTo>
                    <a:pt x="344676" y="295235"/>
                  </a:lnTo>
                  <a:lnTo>
                    <a:pt x="353152" y="317371"/>
                  </a:lnTo>
                  <a:lnTo>
                    <a:pt x="361724" y="346519"/>
                  </a:lnTo>
                  <a:lnTo>
                    <a:pt x="371721" y="377524"/>
                  </a:lnTo>
                  <a:lnTo>
                    <a:pt x="383681" y="407457"/>
                  </a:lnTo>
                  <a:lnTo>
                    <a:pt x="397980" y="434856"/>
                  </a:lnTo>
                  <a:lnTo>
                    <a:pt x="415142" y="458841"/>
                  </a:lnTo>
                  <a:lnTo>
                    <a:pt x="435150" y="479337"/>
                  </a:lnTo>
                  <a:lnTo>
                    <a:pt x="457140" y="495032"/>
                  </a:lnTo>
                  <a:lnTo>
                    <a:pt x="479733" y="503175"/>
                  </a:lnTo>
                  <a:lnTo>
                    <a:pt x="502052" y="502970"/>
                  </a:lnTo>
                  <a:lnTo>
                    <a:pt x="522956" y="496561"/>
                  </a:lnTo>
                  <a:lnTo>
                    <a:pt x="542844" y="487417"/>
                  </a:lnTo>
                  <a:lnTo>
                    <a:pt x="563457" y="474732"/>
                  </a:lnTo>
                  <a:lnTo>
                    <a:pt x="588090" y="456671"/>
                  </a:lnTo>
                </a:path>
              </a:pathLst>
            </a:custGeom>
            <a:ln w="10515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871241" y="2500530"/>
              <a:ext cx="1643994" cy="590016"/>
            </a:xfrm>
            <a:custGeom>
              <a:avLst/>
              <a:gdLst/>
              <a:ahLst/>
              <a:cxnLst/>
              <a:rect l="0" t="0" r="0" b="0"/>
              <a:pathLst>
                <a:path w="1643994" h="590016">
                  <a:moveTo>
                    <a:pt x="44903" y="151874"/>
                  </a:moveTo>
                  <a:lnTo>
                    <a:pt x="44719" y="184281"/>
                  </a:lnTo>
                  <a:lnTo>
                    <a:pt x="42950" y="215013"/>
                  </a:lnTo>
                  <a:lnTo>
                    <a:pt x="39382" y="247042"/>
                  </a:lnTo>
                  <a:lnTo>
                    <a:pt x="34723" y="280625"/>
                  </a:lnTo>
                  <a:lnTo>
                    <a:pt x="30116" y="315586"/>
                  </a:lnTo>
                  <a:lnTo>
                    <a:pt x="26176" y="351554"/>
                  </a:lnTo>
                  <a:lnTo>
                    <a:pt x="21768" y="385072"/>
                  </a:lnTo>
                  <a:lnTo>
                    <a:pt x="15421" y="406512"/>
                  </a:lnTo>
                  <a:lnTo>
                    <a:pt x="9322" y="410729"/>
                  </a:lnTo>
                  <a:lnTo>
                    <a:pt x="6344" y="402878"/>
                  </a:lnTo>
                  <a:lnTo>
                    <a:pt x="5880" y="387478"/>
                  </a:lnTo>
                  <a:lnTo>
                    <a:pt x="5546" y="367299"/>
                  </a:lnTo>
                  <a:lnTo>
                    <a:pt x="3907" y="344048"/>
                  </a:lnTo>
                  <a:lnTo>
                    <a:pt x="1453" y="318805"/>
                  </a:lnTo>
                  <a:lnTo>
                    <a:pt x="0" y="292259"/>
                  </a:lnTo>
                  <a:lnTo>
                    <a:pt x="580" y="264859"/>
                  </a:lnTo>
                  <a:lnTo>
                    <a:pt x="3789" y="236895"/>
                  </a:lnTo>
                  <a:lnTo>
                    <a:pt x="10189" y="208558"/>
                  </a:lnTo>
                  <a:lnTo>
                    <a:pt x="19748" y="180024"/>
                  </a:lnTo>
                  <a:lnTo>
                    <a:pt x="32443" y="153184"/>
                  </a:lnTo>
                  <a:lnTo>
                    <a:pt x="48537" y="131488"/>
                  </a:lnTo>
                  <a:lnTo>
                    <a:pt x="67846" y="116427"/>
                  </a:lnTo>
                  <a:lnTo>
                    <a:pt x="89838" y="108568"/>
                  </a:lnTo>
                  <a:lnTo>
                    <a:pt x="113906" y="108506"/>
                  </a:lnTo>
                  <a:lnTo>
                    <a:pt x="139475" y="115733"/>
                  </a:lnTo>
                  <a:lnTo>
                    <a:pt x="165204" y="129006"/>
                  </a:lnTo>
                  <a:lnTo>
                    <a:pt x="189071" y="146925"/>
                  </a:lnTo>
                  <a:lnTo>
                    <a:pt x="210107" y="168282"/>
                  </a:lnTo>
                  <a:lnTo>
                    <a:pt x="227877" y="192997"/>
                  </a:lnTo>
                  <a:lnTo>
                    <a:pt x="241979" y="222035"/>
                  </a:lnTo>
                  <a:lnTo>
                    <a:pt x="252662" y="255339"/>
                  </a:lnTo>
                  <a:lnTo>
                    <a:pt x="263025" y="283753"/>
                  </a:lnTo>
                  <a:lnTo>
                    <a:pt x="275257" y="293980"/>
                  </a:lnTo>
                  <a:lnTo>
                    <a:pt x="286837" y="285925"/>
                  </a:lnTo>
                  <a:lnTo>
                    <a:pt x="297381" y="264364"/>
                  </a:lnTo>
                  <a:lnTo>
                    <a:pt x="307308" y="234579"/>
                  </a:lnTo>
                  <a:lnTo>
                    <a:pt x="316962" y="201379"/>
                  </a:lnTo>
                  <a:lnTo>
                    <a:pt x="326536" y="167566"/>
                  </a:lnTo>
                  <a:lnTo>
                    <a:pt x="336566" y="134769"/>
                  </a:lnTo>
                  <a:lnTo>
                    <a:pt x="347929" y="104167"/>
                  </a:lnTo>
                  <a:lnTo>
                    <a:pt x="361014" y="76108"/>
                  </a:lnTo>
                  <a:lnTo>
                    <a:pt x="376635" y="51256"/>
                  </a:lnTo>
                  <a:lnTo>
                    <a:pt x="396201" y="30859"/>
                  </a:lnTo>
                  <a:lnTo>
                    <a:pt x="420089" y="15205"/>
                  </a:lnTo>
                  <a:lnTo>
                    <a:pt x="446945" y="4638"/>
                  </a:lnTo>
                  <a:lnTo>
                    <a:pt x="474297" y="0"/>
                  </a:lnTo>
                  <a:lnTo>
                    <a:pt x="500643" y="1202"/>
                  </a:lnTo>
                  <a:lnTo>
                    <a:pt x="525064" y="8278"/>
                  </a:lnTo>
                  <a:lnTo>
                    <a:pt x="546768" y="21836"/>
                  </a:lnTo>
                  <a:lnTo>
                    <a:pt x="565635" y="41591"/>
                  </a:lnTo>
                  <a:lnTo>
                    <a:pt x="581577" y="66552"/>
                  </a:lnTo>
                  <a:lnTo>
                    <a:pt x="594265" y="95548"/>
                  </a:lnTo>
                  <a:lnTo>
                    <a:pt x="603850" y="127506"/>
                  </a:lnTo>
                  <a:lnTo>
                    <a:pt x="611278" y="161125"/>
                  </a:lnTo>
                  <a:lnTo>
                    <a:pt x="617989" y="194920"/>
                  </a:lnTo>
                  <a:lnTo>
                    <a:pt x="624860" y="228083"/>
                  </a:lnTo>
                  <a:lnTo>
                    <a:pt x="631776" y="260833"/>
                  </a:lnTo>
                  <a:lnTo>
                    <a:pt x="637929" y="294071"/>
                  </a:lnTo>
                  <a:lnTo>
                    <a:pt x="642935" y="328053"/>
                  </a:lnTo>
                  <a:lnTo>
                    <a:pt x="648428" y="353962"/>
                  </a:lnTo>
                  <a:lnTo>
                    <a:pt x="657106" y="361897"/>
                  </a:lnTo>
                  <a:lnTo>
                    <a:pt x="669663" y="357312"/>
                  </a:lnTo>
                  <a:lnTo>
                    <a:pt x="686064" y="346287"/>
                  </a:lnTo>
                  <a:lnTo>
                    <a:pt x="705815" y="332920"/>
                  </a:lnTo>
                  <a:lnTo>
                    <a:pt x="728246" y="319309"/>
                  </a:lnTo>
                  <a:lnTo>
                    <a:pt x="753140" y="306720"/>
                  </a:lnTo>
                  <a:lnTo>
                    <a:pt x="780789" y="296192"/>
                  </a:lnTo>
                  <a:lnTo>
                    <a:pt x="811127" y="288024"/>
                  </a:lnTo>
                  <a:lnTo>
                    <a:pt x="843752" y="281990"/>
                  </a:lnTo>
                  <a:lnTo>
                    <a:pt x="878160" y="277673"/>
                  </a:lnTo>
                  <a:lnTo>
                    <a:pt x="913866" y="274622"/>
                  </a:lnTo>
                  <a:lnTo>
                    <a:pt x="949591" y="271579"/>
                  </a:lnTo>
                  <a:lnTo>
                    <a:pt x="983352" y="266570"/>
                  </a:lnTo>
                  <a:lnTo>
                    <a:pt x="1014233" y="258680"/>
                  </a:lnTo>
                  <a:lnTo>
                    <a:pt x="1042265" y="247943"/>
                  </a:lnTo>
                  <a:lnTo>
                    <a:pt x="1067909" y="234817"/>
                  </a:lnTo>
                  <a:lnTo>
                    <a:pt x="1091675" y="219840"/>
                  </a:lnTo>
                  <a:lnTo>
                    <a:pt x="1112694" y="203046"/>
                  </a:lnTo>
                  <a:lnTo>
                    <a:pt x="1128812" y="183977"/>
                  </a:lnTo>
                  <a:lnTo>
                    <a:pt x="1139232" y="162579"/>
                  </a:lnTo>
                  <a:lnTo>
                    <a:pt x="1143985" y="139602"/>
                  </a:lnTo>
                  <a:lnTo>
                    <a:pt x="1143205" y="116320"/>
                  </a:lnTo>
                  <a:lnTo>
                    <a:pt x="1137537" y="93527"/>
                  </a:lnTo>
                  <a:lnTo>
                    <a:pt x="1127042" y="72376"/>
                  </a:lnTo>
                  <a:lnTo>
                    <a:pt x="1110982" y="54540"/>
                  </a:lnTo>
                  <a:lnTo>
                    <a:pt x="1089459" y="40639"/>
                  </a:lnTo>
                  <a:lnTo>
                    <a:pt x="1063735" y="31263"/>
                  </a:lnTo>
                  <a:lnTo>
                    <a:pt x="1035677" y="27432"/>
                  </a:lnTo>
                  <a:lnTo>
                    <a:pt x="1006595" y="29151"/>
                  </a:lnTo>
                  <a:lnTo>
                    <a:pt x="977622" y="35636"/>
                  </a:lnTo>
                  <a:lnTo>
                    <a:pt x="949903" y="45858"/>
                  </a:lnTo>
                  <a:lnTo>
                    <a:pt x="923907" y="58855"/>
                  </a:lnTo>
                  <a:lnTo>
                    <a:pt x="899573" y="73843"/>
                  </a:lnTo>
                  <a:lnTo>
                    <a:pt x="876619" y="90227"/>
                  </a:lnTo>
                  <a:lnTo>
                    <a:pt x="854732" y="107604"/>
                  </a:lnTo>
                  <a:lnTo>
                    <a:pt x="834082" y="126570"/>
                  </a:lnTo>
                  <a:lnTo>
                    <a:pt x="815294" y="148611"/>
                  </a:lnTo>
                  <a:lnTo>
                    <a:pt x="798570" y="174297"/>
                  </a:lnTo>
                  <a:lnTo>
                    <a:pt x="784157" y="203348"/>
                  </a:lnTo>
                  <a:lnTo>
                    <a:pt x="772536" y="235137"/>
                  </a:lnTo>
                  <a:lnTo>
                    <a:pt x="763711" y="269004"/>
                  </a:lnTo>
                  <a:lnTo>
                    <a:pt x="757740" y="304381"/>
                  </a:lnTo>
                  <a:lnTo>
                    <a:pt x="754948" y="340827"/>
                  </a:lnTo>
                  <a:lnTo>
                    <a:pt x="755231" y="377991"/>
                  </a:lnTo>
                  <a:lnTo>
                    <a:pt x="758552" y="414737"/>
                  </a:lnTo>
                  <a:lnTo>
                    <a:pt x="765184" y="449205"/>
                  </a:lnTo>
                  <a:lnTo>
                    <a:pt x="774990" y="480554"/>
                  </a:lnTo>
                  <a:lnTo>
                    <a:pt x="788359" y="508438"/>
                  </a:lnTo>
                  <a:lnTo>
                    <a:pt x="806395" y="532513"/>
                  </a:lnTo>
                  <a:lnTo>
                    <a:pt x="829259" y="552979"/>
                  </a:lnTo>
                  <a:lnTo>
                    <a:pt x="855894" y="569535"/>
                  </a:lnTo>
                  <a:lnTo>
                    <a:pt x="884567" y="581168"/>
                  </a:lnTo>
                  <a:lnTo>
                    <a:pt x="914085" y="587773"/>
                  </a:lnTo>
                  <a:lnTo>
                    <a:pt x="944290" y="590015"/>
                  </a:lnTo>
                  <a:lnTo>
                    <a:pt x="975774" y="588814"/>
                  </a:lnTo>
                  <a:lnTo>
                    <a:pt x="1008817" y="585050"/>
                  </a:lnTo>
                  <a:lnTo>
                    <a:pt x="1043315" y="579441"/>
                  </a:lnTo>
                  <a:lnTo>
                    <a:pt x="1079010" y="572537"/>
                  </a:lnTo>
                  <a:lnTo>
                    <a:pt x="1115613" y="564735"/>
                  </a:lnTo>
                  <a:lnTo>
                    <a:pt x="1152883" y="556319"/>
                  </a:lnTo>
                  <a:lnTo>
                    <a:pt x="1190623" y="547486"/>
                  </a:lnTo>
                  <a:lnTo>
                    <a:pt x="1228694" y="538370"/>
                  </a:lnTo>
                  <a:lnTo>
                    <a:pt x="1266988" y="529064"/>
                  </a:lnTo>
                  <a:lnTo>
                    <a:pt x="1305435" y="519631"/>
                  </a:lnTo>
                  <a:lnTo>
                    <a:pt x="1343975" y="510112"/>
                  </a:lnTo>
                  <a:lnTo>
                    <a:pt x="1382121" y="500536"/>
                  </a:lnTo>
                  <a:lnTo>
                    <a:pt x="1419002" y="490921"/>
                  </a:lnTo>
                  <a:lnTo>
                    <a:pt x="1454229" y="481293"/>
                  </a:lnTo>
                  <a:lnTo>
                    <a:pt x="1487704" y="472080"/>
                  </a:lnTo>
                  <a:lnTo>
                    <a:pt x="1523228" y="463201"/>
                  </a:lnTo>
                  <a:lnTo>
                    <a:pt x="1570092" y="453877"/>
                  </a:lnTo>
                  <a:lnTo>
                    <a:pt x="1643993" y="442618"/>
                  </a:lnTo>
                </a:path>
              </a:pathLst>
            </a:custGeom>
            <a:ln w="10515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046759" y="2242311"/>
            <a:ext cx="2405814" cy="848235"/>
            <a:chOff x="7046759" y="2242311"/>
            <a:chExt cx="2405814" cy="848235"/>
          </a:xfrm>
        </p:grpSpPr>
        <p:grpSp>
          <p:nvGrpSpPr>
            <p:cNvPr id="109" name="Group 108"/>
            <p:cNvGrpSpPr/>
            <p:nvPr/>
          </p:nvGrpSpPr>
          <p:grpSpPr>
            <a:xfrm>
              <a:off x="7046759" y="2242311"/>
              <a:ext cx="2405814" cy="393320"/>
              <a:chOff x="7046759" y="2242311"/>
              <a:chExt cx="2405814" cy="393320"/>
            </a:xfrm>
          </p:grpSpPr>
          <p:sp>
            <p:nvSpPr>
              <p:cNvPr id="93" name="Freeform 92"/>
              <p:cNvSpPr/>
              <p:nvPr/>
            </p:nvSpPr>
            <p:spPr>
              <a:xfrm>
                <a:off x="7046759" y="2287262"/>
                <a:ext cx="92879" cy="303418"/>
              </a:xfrm>
              <a:custGeom>
                <a:avLst/>
                <a:gdLst/>
                <a:ahLst/>
                <a:cxnLst/>
                <a:rect l="0" t="0" r="0" b="0"/>
                <a:pathLst>
                  <a:path w="92879" h="303418">
                    <a:moveTo>
                      <a:pt x="92878" y="0"/>
                    </a:moveTo>
                    <a:lnTo>
                      <a:pt x="86614" y="6263"/>
                    </a:lnTo>
                    <a:lnTo>
                      <a:pt x="80676" y="12202"/>
                    </a:lnTo>
                    <a:lnTo>
                      <a:pt x="74486" y="18397"/>
                    </a:lnTo>
                    <a:lnTo>
                      <a:pt x="67996" y="25072"/>
                    </a:lnTo>
                    <a:lnTo>
                      <a:pt x="61238" y="32520"/>
                    </a:lnTo>
                    <a:lnTo>
                      <a:pt x="54276" y="40825"/>
                    </a:lnTo>
                    <a:lnTo>
                      <a:pt x="47335" y="49899"/>
                    </a:lnTo>
                    <a:lnTo>
                      <a:pt x="40789" y="59590"/>
                    </a:lnTo>
                    <a:lnTo>
                      <a:pt x="34806" y="69744"/>
                    </a:lnTo>
                    <a:lnTo>
                      <a:pt x="29380" y="80234"/>
                    </a:lnTo>
                    <a:lnTo>
                      <a:pt x="24419" y="90961"/>
                    </a:lnTo>
                    <a:lnTo>
                      <a:pt x="19815" y="101852"/>
                    </a:lnTo>
                    <a:lnTo>
                      <a:pt x="15474" y="112855"/>
                    </a:lnTo>
                    <a:lnTo>
                      <a:pt x="11319" y="123935"/>
                    </a:lnTo>
                    <a:lnTo>
                      <a:pt x="7305" y="135071"/>
                    </a:lnTo>
                    <a:lnTo>
                      <a:pt x="3739" y="146422"/>
                    </a:lnTo>
                    <a:lnTo>
                      <a:pt x="1251" y="158305"/>
                    </a:lnTo>
                    <a:lnTo>
                      <a:pt x="90" y="170848"/>
                    </a:lnTo>
                    <a:lnTo>
                      <a:pt x="0" y="184013"/>
                    </a:lnTo>
                    <a:lnTo>
                      <a:pt x="426" y="197687"/>
                    </a:lnTo>
                    <a:lnTo>
                      <a:pt x="996" y="211741"/>
                    </a:lnTo>
                    <a:lnTo>
                      <a:pt x="1884" y="225718"/>
                    </a:lnTo>
                    <a:lnTo>
                      <a:pt x="3686" y="238881"/>
                    </a:lnTo>
                    <a:lnTo>
                      <a:pt x="6681" y="250888"/>
                    </a:lnTo>
                    <a:lnTo>
                      <a:pt x="10992" y="261589"/>
                    </a:lnTo>
                    <a:lnTo>
                      <a:pt x="16747" y="270843"/>
                    </a:lnTo>
                    <a:lnTo>
                      <a:pt x="23851" y="278724"/>
                    </a:lnTo>
                    <a:lnTo>
                      <a:pt x="31586" y="285303"/>
                    </a:lnTo>
                    <a:lnTo>
                      <a:pt x="39478" y="291193"/>
                    </a:lnTo>
                    <a:lnTo>
                      <a:pt x="48215" y="296916"/>
                    </a:lnTo>
                    <a:lnTo>
                      <a:pt x="59165" y="303417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7165009" y="2320975"/>
                <a:ext cx="109480" cy="202279"/>
              </a:xfrm>
              <a:custGeom>
                <a:avLst/>
                <a:gdLst/>
                <a:ahLst/>
                <a:cxnLst/>
                <a:rect l="0" t="0" r="0" b="0"/>
                <a:pathLst>
                  <a:path w="109480" h="202279">
                    <a:moveTo>
                      <a:pt x="8341" y="0"/>
                    </a:moveTo>
                    <a:lnTo>
                      <a:pt x="5280" y="9466"/>
                    </a:lnTo>
                    <a:lnTo>
                      <a:pt x="2993" y="19058"/>
                    </a:lnTo>
                    <a:lnTo>
                      <a:pt x="1289" y="29722"/>
                    </a:lnTo>
                    <a:lnTo>
                      <a:pt x="213" y="41257"/>
                    </a:lnTo>
                    <a:lnTo>
                      <a:pt x="0" y="53173"/>
                    </a:lnTo>
                    <a:lnTo>
                      <a:pt x="695" y="65137"/>
                    </a:lnTo>
                    <a:lnTo>
                      <a:pt x="2017" y="77182"/>
                    </a:lnTo>
                    <a:lnTo>
                      <a:pt x="3472" y="89599"/>
                    </a:lnTo>
                    <a:lnTo>
                      <a:pt x="4763" y="102534"/>
                    </a:lnTo>
                    <a:lnTo>
                      <a:pt x="5791" y="115978"/>
                    </a:lnTo>
                    <a:lnTo>
                      <a:pt x="6559" y="129847"/>
                    </a:lnTo>
                    <a:lnTo>
                      <a:pt x="7099" y="144011"/>
                    </a:lnTo>
                    <a:lnTo>
                      <a:pt x="7021" y="157160"/>
                    </a:lnTo>
                    <a:lnTo>
                      <a:pt x="5846" y="165592"/>
                    </a:lnTo>
                    <a:lnTo>
                      <a:pt x="4391" y="167321"/>
                    </a:lnTo>
                    <a:lnTo>
                      <a:pt x="3823" y="164354"/>
                    </a:lnTo>
                    <a:lnTo>
                      <a:pt x="4537" y="158623"/>
                    </a:lnTo>
                    <a:lnTo>
                      <a:pt x="6686" y="151538"/>
                    </a:lnTo>
                    <a:lnTo>
                      <a:pt x="10183" y="143906"/>
                    </a:lnTo>
                    <a:lnTo>
                      <a:pt x="14969" y="136291"/>
                    </a:lnTo>
                    <a:lnTo>
                      <a:pt x="21115" y="129179"/>
                    </a:lnTo>
                    <a:lnTo>
                      <a:pt x="28532" y="122778"/>
                    </a:lnTo>
                    <a:lnTo>
                      <a:pt x="37002" y="117588"/>
                    </a:lnTo>
                    <a:lnTo>
                      <a:pt x="46285" y="114477"/>
                    </a:lnTo>
                    <a:lnTo>
                      <a:pt x="56156" y="113734"/>
                    </a:lnTo>
                    <a:lnTo>
                      <a:pt x="66092" y="115315"/>
                    </a:lnTo>
                    <a:lnTo>
                      <a:pt x="75312" y="119133"/>
                    </a:lnTo>
                    <a:lnTo>
                      <a:pt x="83440" y="124906"/>
                    </a:lnTo>
                    <a:lnTo>
                      <a:pt x="90305" y="132416"/>
                    </a:lnTo>
                    <a:lnTo>
                      <a:pt x="95754" y="141605"/>
                    </a:lnTo>
                    <a:lnTo>
                      <a:pt x="99852" y="152268"/>
                    </a:lnTo>
                    <a:lnTo>
                      <a:pt x="102832" y="163467"/>
                    </a:lnTo>
                    <a:lnTo>
                      <a:pt x="105259" y="174722"/>
                    </a:lnTo>
                    <a:lnTo>
                      <a:pt x="107353" y="187015"/>
                    </a:lnTo>
                    <a:lnTo>
                      <a:pt x="109479" y="202278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7314838" y="2405003"/>
                <a:ext cx="139455" cy="100803"/>
              </a:xfrm>
              <a:custGeom>
                <a:avLst/>
                <a:gdLst/>
                <a:ahLst/>
                <a:cxnLst/>
                <a:rect l="0" t="0" r="0" b="0"/>
                <a:pathLst>
                  <a:path w="139455" h="100803">
                    <a:moveTo>
                      <a:pt x="94503" y="39586"/>
                    </a:moveTo>
                    <a:lnTo>
                      <a:pt x="91228" y="30264"/>
                    </a:lnTo>
                    <a:lnTo>
                      <a:pt x="86893" y="22038"/>
                    </a:lnTo>
                    <a:lnTo>
                      <a:pt x="81030" y="14157"/>
                    </a:lnTo>
                    <a:lnTo>
                      <a:pt x="73814" y="7144"/>
                    </a:lnTo>
                    <a:lnTo>
                      <a:pt x="65493" y="2250"/>
                    </a:lnTo>
                    <a:lnTo>
                      <a:pt x="56321" y="0"/>
                    </a:lnTo>
                    <a:lnTo>
                      <a:pt x="46701" y="411"/>
                    </a:lnTo>
                    <a:lnTo>
                      <a:pt x="37140" y="3365"/>
                    </a:lnTo>
                    <a:lnTo>
                      <a:pt x="27920" y="8521"/>
                    </a:lnTo>
                    <a:lnTo>
                      <a:pt x="19456" y="15599"/>
                    </a:lnTo>
                    <a:lnTo>
                      <a:pt x="12359" y="24490"/>
                    </a:lnTo>
                    <a:lnTo>
                      <a:pt x="6842" y="34963"/>
                    </a:lnTo>
                    <a:lnTo>
                      <a:pt x="2940" y="46532"/>
                    </a:lnTo>
                    <a:lnTo>
                      <a:pt x="703" y="58557"/>
                    </a:lnTo>
                    <a:lnTo>
                      <a:pt x="0" y="70615"/>
                    </a:lnTo>
                    <a:lnTo>
                      <a:pt x="1084" y="81839"/>
                    </a:lnTo>
                    <a:lnTo>
                      <a:pt x="4640" y="90875"/>
                    </a:lnTo>
                    <a:lnTo>
                      <a:pt x="10814" y="97170"/>
                    </a:lnTo>
                    <a:lnTo>
                      <a:pt x="18775" y="100544"/>
                    </a:lnTo>
                    <a:lnTo>
                      <a:pt x="27067" y="100802"/>
                    </a:lnTo>
                    <a:lnTo>
                      <a:pt x="34810" y="98170"/>
                    </a:lnTo>
                    <a:lnTo>
                      <a:pt x="41721" y="93150"/>
                    </a:lnTo>
                    <a:lnTo>
                      <a:pt x="47829" y="86297"/>
                    </a:lnTo>
                    <a:lnTo>
                      <a:pt x="53290" y="78139"/>
                    </a:lnTo>
                    <a:lnTo>
                      <a:pt x="58821" y="70373"/>
                    </a:lnTo>
                    <a:lnTo>
                      <a:pt x="65366" y="66510"/>
                    </a:lnTo>
                    <a:lnTo>
                      <a:pt x="72521" y="67660"/>
                    </a:lnTo>
                    <a:lnTo>
                      <a:pt x="79464" y="71601"/>
                    </a:lnTo>
                    <a:lnTo>
                      <a:pt x="86518" y="76637"/>
                    </a:lnTo>
                    <a:lnTo>
                      <a:pt x="95486" y="81979"/>
                    </a:lnTo>
                    <a:lnTo>
                      <a:pt x="110735" y="88056"/>
                    </a:lnTo>
                    <a:lnTo>
                      <a:pt x="139454" y="95775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7491749" y="2382956"/>
                <a:ext cx="86158" cy="140298"/>
              </a:xfrm>
              <a:custGeom>
                <a:avLst/>
                <a:gdLst/>
                <a:ahLst/>
                <a:cxnLst/>
                <a:rect l="0" t="0" r="0" b="0"/>
                <a:pathLst>
                  <a:path w="86158" h="140298">
                    <a:moveTo>
                      <a:pt x="86157" y="16683"/>
                    </a:moveTo>
                    <a:lnTo>
                      <a:pt x="79750" y="10563"/>
                    </a:lnTo>
                    <a:lnTo>
                      <a:pt x="72445" y="5991"/>
                    </a:lnTo>
                    <a:lnTo>
                      <a:pt x="63496" y="2579"/>
                    </a:lnTo>
                    <a:lnTo>
                      <a:pt x="53405" y="427"/>
                    </a:lnTo>
                    <a:lnTo>
                      <a:pt x="43089" y="0"/>
                    </a:lnTo>
                    <a:lnTo>
                      <a:pt x="33107" y="1404"/>
                    </a:lnTo>
                    <a:lnTo>
                      <a:pt x="23821" y="4601"/>
                    </a:lnTo>
                    <a:lnTo>
                      <a:pt x="15545" y="9589"/>
                    </a:lnTo>
                    <a:lnTo>
                      <a:pt x="8345" y="16174"/>
                    </a:lnTo>
                    <a:lnTo>
                      <a:pt x="2791" y="23704"/>
                    </a:lnTo>
                    <a:lnTo>
                      <a:pt x="0" y="31210"/>
                    </a:lnTo>
                    <a:lnTo>
                      <a:pt x="337" y="38147"/>
                    </a:lnTo>
                    <a:lnTo>
                      <a:pt x="3514" y="44374"/>
                    </a:lnTo>
                    <a:lnTo>
                      <a:pt x="8977" y="49953"/>
                    </a:lnTo>
                    <a:lnTo>
                      <a:pt x="16167" y="55009"/>
                    </a:lnTo>
                    <a:lnTo>
                      <a:pt x="24609" y="59672"/>
                    </a:lnTo>
                    <a:lnTo>
                      <a:pt x="33934" y="64051"/>
                    </a:lnTo>
                    <a:lnTo>
                      <a:pt x="43858" y="68244"/>
                    </a:lnTo>
                    <a:lnTo>
                      <a:pt x="53666" y="72837"/>
                    </a:lnTo>
                    <a:lnTo>
                      <a:pt x="62237" y="78857"/>
                    </a:lnTo>
                    <a:lnTo>
                      <a:pt x="69054" y="86740"/>
                    </a:lnTo>
                    <a:lnTo>
                      <a:pt x="73811" y="96052"/>
                    </a:lnTo>
                    <a:lnTo>
                      <a:pt x="76134" y="105827"/>
                    </a:lnTo>
                    <a:lnTo>
                      <a:pt x="76063" y="115428"/>
                    </a:lnTo>
                    <a:lnTo>
                      <a:pt x="73611" y="124095"/>
                    </a:lnTo>
                    <a:lnTo>
                      <a:pt x="68567" y="130821"/>
                    </a:lnTo>
                    <a:lnTo>
                      <a:pt x="61089" y="135257"/>
                    </a:lnTo>
                    <a:lnTo>
                      <a:pt x="52231" y="137761"/>
                    </a:lnTo>
                    <a:lnTo>
                      <a:pt x="42899" y="139338"/>
                    </a:lnTo>
                    <a:lnTo>
                      <a:pt x="32279" y="140124"/>
                    </a:lnTo>
                    <a:lnTo>
                      <a:pt x="18730" y="140297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7600381" y="2523253"/>
                <a:ext cx="61102" cy="112378"/>
              </a:xfrm>
              <a:custGeom>
                <a:avLst/>
                <a:gdLst/>
                <a:ahLst/>
                <a:cxnLst/>
                <a:rect l="0" t="0" r="0" b="0"/>
                <a:pathLst>
                  <a:path w="61102" h="112378">
                    <a:moveTo>
                      <a:pt x="56189" y="0"/>
                    </a:moveTo>
                    <a:lnTo>
                      <a:pt x="59177" y="9466"/>
                    </a:lnTo>
                    <a:lnTo>
                      <a:pt x="60780" y="19058"/>
                    </a:lnTo>
                    <a:lnTo>
                      <a:pt x="61101" y="29716"/>
                    </a:lnTo>
                    <a:lnTo>
                      <a:pt x="60193" y="41067"/>
                    </a:lnTo>
                    <a:lnTo>
                      <a:pt x="57934" y="52291"/>
                    </a:lnTo>
                    <a:lnTo>
                      <a:pt x="54383" y="62908"/>
                    </a:lnTo>
                    <a:lnTo>
                      <a:pt x="49572" y="72636"/>
                    </a:lnTo>
                    <a:lnTo>
                      <a:pt x="43415" y="81217"/>
                    </a:lnTo>
                    <a:lnTo>
                      <a:pt x="36011" y="88637"/>
                    </a:lnTo>
                    <a:lnTo>
                      <a:pt x="28059" y="94903"/>
                    </a:lnTo>
                    <a:lnTo>
                      <a:pt x="19991" y="100548"/>
                    </a:lnTo>
                    <a:lnTo>
                      <a:pt x="11103" y="106069"/>
                    </a:lnTo>
                    <a:lnTo>
                      <a:pt x="0" y="112377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7802658" y="2343450"/>
                <a:ext cx="112379" cy="157328"/>
              </a:xfrm>
              <a:custGeom>
                <a:avLst/>
                <a:gdLst/>
                <a:ahLst/>
                <a:cxnLst/>
                <a:rect l="0" t="0" r="0" b="0"/>
                <a:pathLst>
                  <a:path w="112379" h="157328">
                    <a:moveTo>
                      <a:pt x="1" y="0"/>
                    </a:moveTo>
                    <a:lnTo>
                      <a:pt x="0" y="12526"/>
                    </a:lnTo>
                    <a:lnTo>
                      <a:pt x="0" y="24404"/>
                    </a:lnTo>
                    <a:lnTo>
                      <a:pt x="5" y="36779"/>
                    </a:lnTo>
                    <a:lnTo>
                      <a:pt x="190" y="49575"/>
                    </a:lnTo>
                    <a:lnTo>
                      <a:pt x="881" y="62396"/>
                    </a:lnTo>
                    <a:lnTo>
                      <a:pt x="2215" y="74998"/>
                    </a:lnTo>
                    <a:lnTo>
                      <a:pt x="3979" y="87485"/>
                    </a:lnTo>
                    <a:lnTo>
                      <a:pt x="5739" y="100205"/>
                    </a:lnTo>
                    <a:lnTo>
                      <a:pt x="7244" y="113244"/>
                    </a:lnTo>
                    <a:lnTo>
                      <a:pt x="8696" y="123004"/>
                    </a:lnTo>
                    <a:lnTo>
                      <a:pt x="10443" y="125326"/>
                    </a:lnTo>
                    <a:lnTo>
                      <a:pt x="12488" y="122187"/>
                    </a:lnTo>
                    <a:lnTo>
                      <a:pt x="15216" y="116142"/>
                    </a:lnTo>
                    <a:lnTo>
                      <a:pt x="19287" y="109206"/>
                    </a:lnTo>
                    <a:lnTo>
                      <a:pt x="24932" y="102446"/>
                    </a:lnTo>
                    <a:lnTo>
                      <a:pt x="32022" y="96595"/>
                    </a:lnTo>
                    <a:lnTo>
                      <a:pt x="40284" y="92353"/>
                    </a:lnTo>
                    <a:lnTo>
                      <a:pt x="49428" y="89920"/>
                    </a:lnTo>
                    <a:lnTo>
                      <a:pt x="59038" y="89288"/>
                    </a:lnTo>
                    <a:lnTo>
                      <a:pt x="68596" y="90463"/>
                    </a:lnTo>
                    <a:lnTo>
                      <a:pt x="77814" y="93272"/>
                    </a:lnTo>
                    <a:lnTo>
                      <a:pt x="86281" y="97759"/>
                    </a:lnTo>
                    <a:lnTo>
                      <a:pt x="93377" y="104262"/>
                    </a:lnTo>
                    <a:lnTo>
                      <a:pt x="98900" y="112767"/>
                    </a:lnTo>
                    <a:lnTo>
                      <a:pt x="102998" y="122335"/>
                    </a:lnTo>
                    <a:lnTo>
                      <a:pt x="106377" y="132230"/>
                    </a:lnTo>
                    <a:lnTo>
                      <a:pt x="109334" y="143319"/>
                    </a:lnTo>
                    <a:lnTo>
                      <a:pt x="112378" y="157327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7959290" y="2418683"/>
                <a:ext cx="158024" cy="89207"/>
              </a:xfrm>
              <a:custGeom>
                <a:avLst/>
                <a:gdLst/>
                <a:ahLst/>
                <a:cxnLst/>
                <a:rect l="0" t="0" r="0" b="0"/>
                <a:pathLst>
                  <a:path w="158024" h="89207">
                    <a:moveTo>
                      <a:pt x="90597" y="25906"/>
                    </a:moveTo>
                    <a:lnTo>
                      <a:pt x="84192" y="16727"/>
                    </a:lnTo>
                    <a:lnTo>
                      <a:pt x="76886" y="9868"/>
                    </a:lnTo>
                    <a:lnTo>
                      <a:pt x="67939" y="4745"/>
                    </a:lnTo>
                    <a:lnTo>
                      <a:pt x="57846" y="1334"/>
                    </a:lnTo>
                    <a:lnTo>
                      <a:pt x="47529" y="0"/>
                    </a:lnTo>
                    <a:lnTo>
                      <a:pt x="37549" y="767"/>
                    </a:lnTo>
                    <a:lnTo>
                      <a:pt x="28263" y="3522"/>
                    </a:lnTo>
                    <a:lnTo>
                      <a:pt x="19985" y="8206"/>
                    </a:lnTo>
                    <a:lnTo>
                      <a:pt x="12776" y="14600"/>
                    </a:lnTo>
                    <a:lnTo>
                      <a:pt x="6853" y="22543"/>
                    </a:lnTo>
                    <a:lnTo>
                      <a:pt x="2679" y="32031"/>
                    </a:lnTo>
                    <a:lnTo>
                      <a:pt x="352" y="42903"/>
                    </a:lnTo>
                    <a:lnTo>
                      <a:pt x="0" y="54380"/>
                    </a:lnTo>
                    <a:lnTo>
                      <a:pt x="1943" y="65208"/>
                    </a:lnTo>
                    <a:lnTo>
                      <a:pt x="6139" y="74722"/>
                    </a:lnTo>
                    <a:lnTo>
                      <a:pt x="12248" y="82318"/>
                    </a:lnTo>
                    <a:lnTo>
                      <a:pt x="19848" y="87200"/>
                    </a:lnTo>
                    <a:lnTo>
                      <a:pt x="28544" y="89206"/>
                    </a:lnTo>
                    <a:lnTo>
                      <a:pt x="37670" y="88508"/>
                    </a:lnTo>
                    <a:lnTo>
                      <a:pt x="46337" y="85299"/>
                    </a:lnTo>
                    <a:lnTo>
                      <a:pt x="54093" y="79947"/>
                    </a:lnTo>
                    <a:lnTo>
                      <a:pt x="60892" y="72903"/>
                    </a:lnTo>
                    <a:lnTo>
                      <a:pt x="66862" y="64597"/>
                    </a:lnTo>
                    <a:lnTo>
                      <a:pt x="72200" y="55416"/>
                    </a:lnTo>
                    <a:lnTo>
                      <a:pt x="77629" y="46920"/>
                    </a:lnTo>
                    <a:lnTo>
                      <a:pt x="84090" y="42520"/>
                    </a:lnTo>
                    <a:lnTo>
                      <a:pt x="91186" y="43304"/>
                    </a:lnTo>
                    <a:lnTo>
                      <a:pt x="98087" y="47028"/>
                    </a:lnTo>
                    <a:lnTo>
                      <a:pt x="104820" y="52277"/>
                    </a:lnTo>
                    <a:lnTo>
                      <a:pt x="111573" y="58381"/>
                    </a:lnTo>
                    <a:lnTo>
                      <a:pt x="118440" y="64980"/>
                    </a:lnTo>
                    <a:lnTo>
                      <a:pt x="125326" y="71349"/>
                    </a:lnTo>
                    <a:lnTo>
                      <a:pt x="132768" y="76843"/>
                    </a:lnTo>
                    <a:lnTo>
                      <a:pt x="142617" y="80748"/>
                    </a:lnTo>
                    <a:lnTo>
                      <a:pt x="158023" y="82094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8117313" y="2388401"/>
                <a:ext cx="89902" cy="108597"/>
              </a:xfrm>
              <a:custGeom>
                <a:avLst/>
                <a:gdLst/>
                <a:ahLst/>
                <a:cxnLst/>
                <a:rect l="0" t="0" r="0" b="0"/>
                <a:pathLst>
                  <a:path w="89902" h="108597">
                    <a:moveTo>
                      <a:pt x="0" y="0"/>
                    </a:moveTo>
                    <a:lnTo>
                      <a:pt x="72" y="12454"/>
                    </a:lnTo>
                    <a:lnTo>
                      <a:pt x="755" y="23650"/>
                    </a:lnTo>
                    <a:lnTo>
                      <a:pt x="2144" y="34640"/>
                    </a:lnTo>
                    <a:lnTo>
                      <a:pt x="4313" y="45451"/>
                    </a:lnTo>
                    <a:lnTo>
                      <a:pt x="7479" y="55799"/>
                    </a:lnTo>
                    <a:lnTo>
                      <a:pt x="11658" y="65556"/>
                    </a:lnTo>
                    <a:lnTo>
                      <a:pt x="16541" y="74922"/>
                    </a:lnTo>
                    <a:lnTo>
                      <a:pt x="21617" y="84326"/>
                    </a:lnTo>
                    <a:lnTo>
                      <a:pt x="26596" y="93978"/>
                    </a:lnTo>
                    <a:lnTo>
                      <a:pt x="32362" y="102669"/>
                    </a:lnTo>
                    <a:lnTo>
                      <a:pt x="39493" y="107903"/>
                    </a:lnTo>
                    <a:lnTo>
                      <a:pt x="46612" y="108596"/>
                    </a:lnTo>
                    <a:lnTo>
                      <a:pt x="53107" y="105116"/>
                    </a:lnTo>
                    <a:lnTo>
                      <a:pt x="58915" y="98309"/>
                    </a:lnTo>
                    <a:lnTo>
                      <a:pt x="64146" y="89025"/>
                    </a:lnTo>
                    <a:lnTo>
                      <a:pt x="68935" y="77962"/>
                    </a:lnTo>
                    <a:lnTo>
                      <a:pt x="73397" y="65667"/>
                    </a:lnTo>
                    <a:lnTo>
                      <a:pt x="77465" y="52968"/>
                    </a:lnTo>
                    <a:lnTo>
                      <a:pt x="81296" y="39659"/>
                    </a:lnTo>
                    <a:lnTo>
                      <a:pt x="85230" y="23387"/>
                    </a:lnTo>
                    <a:lnTo>
                      <a:pt x="89901" y="0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8248820" y="2368036"/>
                <a:ext cx="109573" cy="132836"/>
              </a:xfrm>
              <a:custGeom>
                <a:avLst/>
                <a:gdLst/>
                <a:ahLst/>
                <a:cxnLst/>
                <a:rect l="0" t="0" r="0" b="0"/>
                <a:pathLst>
                  <a:path w="109573" h="132836">
                    <a:moveTo>
                      <a:pt x="14582" y="54078"/>
                    </a:moveTo>
                    <a:lnTo>
                      <a:pt x="24047" y="57138"/>
                    </a:lnTo>
                    <a:lnTo>
                      <a:pt x="33640" y="59424"/>
                    </a:lnTo>
                    <a:lnTo>
                      <a:pt x="44304" y="61125"/>
                    </a:lnTo>
                    <a:lnTo>
                      <a:pt x="55841" y="62016"/>
                    </a:lnTo>
                    <a:lnTo>
                      <a:pt x="67756" y="61538"/>
                    </a:lnTo>
                    <a:lnTo>
                      <a:pt x="79694" y="59496"/>
                    </a:lnTo>
                    <a:lnTo>
                      <a:pt x="90817" y="55857"/>
                    </a:lnTo>
                    <a:lnTo>
                      <a:pt x="99774" y="50566"/>
                    </a:lnTo>
                    <a:lnTo>
                      <a:pt x="106011" y="43769"/>
                    </a:lnTo>
                    <a:lnTo>
                      <a:pt x="109343" y="35915"/>
                    </a:lnTo>
                    <a:lnTo>
                      <a:pt x="109572" y="27623"/>
                    </a:lnTo>
                    <a:lnTo>
                      <a:pt x="106914" y="19299"/>
                    </a:lnTo>
                    <a:lnTo>
                      <a:pt x="101696" y="11635"/>
                    </a:lnTo>
                    <a:lnTo>
                      <a:pt x="94145" y="5653"/>
                    </a:lnTo>
                    <a:lnTo>
                      <a:pt x="84617" y="1761"/>
                    </a:lnTo>
                    <a:lnTo>
                      <a:pt x="73882" y="0"/>
                    </a:lnTo>
                    <a:lnTo>
                      <a:pt x="62995" y="345"/>
                    </a:lnTo>
                    <a:lnTo>
                      <a:pt x="52557" y="2556"/>
                    </a:lnTo>
                    <a:lnTo>
                      <a:pt x="42748" y="6443"/>
                    </a:lnTo>
                    <a:lnTo>
                      <a:pt x="33534" y="11968"/>
                    </a:lnTo>
                    <a:lnTo>
                      <a:pt x="24816" y="18964"/>
                    </a:lnTo>
                    <a:lnTo>
                      <a:pt x="16825" y="27332"/>
                    </a:lnTo>
                    <a:lnTo>
                      <a:pt x="10117" y="37112"/>
                    </a:lnTo>
                    <a:lnTo>
                      <a:pt x="4898" y="48189"/>
                    </a:lnTo>
                    <a:lnTo>
                      <a:pt x="1395" y="59987"/>
                    </a:lnTo>
                    <a:lnTo>
                      <a:pt x="0" y="71598"/>
                    </a:lnTo>
                    <a:lnTo>
                      <a:pt x="726" y="82527"/>
                    </a:lnTo>
                    <a:lnTo>
                      <a:pt x="3275" y="92666"/>
                    </a:lnTo>
                    <a:lnTo>
                      <a:pt x="7256" y="102103"/>
                    </a:lnTo>
                    <a:lnTo>
                      <a:pt x="12305" y="110965"/>
                    </a:lnTo>
                    <a:lnTo>
                      <a:pt x="18297" y="118872"/>
                    </a:lnTo>
                    <a:lnTo>
                      <a:pt x="25331" y="124955"/>
                    </a:lnTo>
                    <a:lnTo>
                      <a:pt x="33372" y="128894"/>
                    </a:lnTo>
                    <a:lnTo>
                      <a:pt x="41982" y="131032"/>
                    </a:lnTo>
                    <a:lnTo>
                      <a:pt x="51367" y="132310"/>
                    </a:lnTo>
                    <a:lnTo>
                      <a:pt x="63541" y="132835"/>
                    </a:lnTo>
                    <a:lnTo>
                      <a:pt x="82008" y="132742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8409492" y="2467065"/>
                <a:ext cx="25020" cy="112377"/>
              </a:xfrm>
              <a:custGeom>
                <a:avLst/>
                <a:gdLst/>
                <a:ahLst/>
                <a:cxnLst/>
                <a:rect l="0" t="0" r="0" b="0"/>
                <a:pathLst>
                  <a:path w="25020" h="112377">
                    <a:moveTo>
                      <a:pt x="0" y="0"/>
                    </a:moveTo>
                    <a:lnTo>
                      <a:pt x="6191" y="9394"/>
                    </a:lnTo>
                    <a:lnTo>
                      <a:pt x="11448" y="18303"/>
                    </a:lnTo>
                    <a:lnTo>
                      <a:pt x="16245" y="27587"/>
                    </a:lnTo>
                    <a:lnTo>
                      <a:pt x="20380" y="37322"/>
                    </a:lnTo>
                    <a:lnTo>
                      <a:pt x="23281" y="47457"/>
                    </a:lnTo>
                    <a:lnTo>
                      <a:pt x="24731" y="57899"/>
                    </a:lnTo>
                    <a:lnTo>
                      <a:pt x="25019" y="68288"/>
                    </a:lnTo>
                    <a:lnTo>
                      <a:pt x="24768" y="79137"/>
                    </a:lnTo>
                    <a:lnTo>
                      <a:pt x="23952" y="92593"/>
                    </a:lnTo>
                    <a:lnTo>
                      <a:pt x="22476" y="112376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8562619" y="2407040"/>
                <a:ext cx="83900" cy="104272"/>
              </a:xfrm>
              <a:custGeom>
                <a:avLst/>
                <a:gdLst/>
                <a:ahLst/>
                <a:cxnLst/>
                <a:rect l="0" t="0" r="0" b="0"/>
                <a:pathLst>
                  <a:path w="83900" h="104272">
                    <a:moveTo>
                      <a:pt x="71627" y="3836"/>
                    </a:moveTo>
                    <a:lnTo>
                      <a:pt x="62232" y="919"/>
                    </a:lnTo>
                    <a:lnTo>
                      <a:pt x="53324" y="0"/>
                    </a:lnTo>
                    <a:lnTo>
                      <a:pt x="44049" y="1061"/>
                    </a:lnTo>
                    <a:lnTo>
                      <a:pt x="34682" y="3956"/>
                    </a:lnTo>
                    <a:lnTo>
                      <a:pt x="25932" y="8687"/>
                    </a:lnTo>
                    <a:lnTo>
                      <a:pt x="18162" y="15084"/>
                    </a:lnTo>
                    <a:lnTo>
                      <a:pt x="11554" y="23016"/>
                    </a:lnTo>
                    <a:lnTo>
                      <a:pt x="6289" y="32488"/>
                    </a:lnTo>
                    <a:lnTo>
                      <a:pt x="2331" y="43347"/>
                    </a:lnTo>
                    <a:lnTo>
                      <a:pt x="0" y="54813"/>
                    </a:lnTo>
                    <a:lnTo>
                      <a:pt x="36" y="65632"/>
                    </a:lnTo>
                    <a:lnTo>
                      <a:pt x="2629" y="75155"/>
                    </a:lnTo>
                    <a:lnTo>
                      <a:pt x="7500" y="83301"/>
                    </a:lnTo>
                    <a:lnTo>
                      <a:pt x="14189" y="90255"/>
                    </a:lnTo>
                    <a:lnTo>
                      <a:pt x="22239" y="96262"/>
                    </a:lnTo>
                    <a:lnTo>
                      <a:pt x="31095" y="101040"/>
                    </a:lnTo>
                    <a:lnTo>
                      <a:pt x="40141" y="103800"/>
                    </a:lnTo>
                    <a:lnTo>
                      <a:pt x="49017" y="104271"/>
                    </a:lnTo>
                    <a:lnTo>
                      <a:pt x="57433" y="102491"/>
                    </a:lnTo>
                    <a:lnTo>
                      <a:pt x="65065" y="98531"/>
                    </a:lnTo>
                    <a:lnTo>
                      <a:pt x="71810" y="92658"/>
                    </a:lnTo>
                    <a:lnTo>
                      <a:pt x="77406" y="85079"/>
                    </a:lnTo>
                    <a:lnTo>
                      <a:pt x="81356" y="75844"/>
                    </a:lnTo>
                    <a:lnTo>
                      <a:pt x="83533" y="65144"/>
                    </a:lnTo>
                    <a:lnTo>
                      <a:pt x="83899" y="53708"/>
                    </a:lnTo>
                    <a:lnTo>
                      <a:pt x="82127" y="41474"/>
                    </a:lnTo>
                    <a:lnTo>
                      <a:pt x="75673" y="26180"/>
                    </a:lnTo>
                    <a:lnTo>
                      <a:pt x="60389" y="3836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8690435" y="2377163"/>
                <a:ext cx="101140" cy="112983"/>
              </a:xfrm>
              <a:custGeom>
                <a:avLst/>
                <a:gdLst/>
                <a:ahLst/>
                <a:cxnLst/>
                <a:rect l="0" t="0" r="0" b="0"/>
                <a:pathLst>
                  <a:path w="101140" h="112983">
                    <a:moveTo>
                      <a:pt x="0" y="56189"/>
                    </a:moveTo>
                    <a:lnTo>
                      <a:pt x="6263" y="62523"/>
                    </a:lnTo>
                    <a:lnTo>
                      <a:pt x="12201" y="69145"/>
                    </a:lnTo>
                    <a:lnTo>
                      <a:pt x="18393" y="76719"/>
                    </a:lnTo>
                    <a:lnTo>
                      <a:pt x="24881" y="85194"/>
                    </a:lnTo>
                    <a:lnTo>
                      <a:pt x="31638" y="94423"/>
                    </a:lnTo>
                    <a:lnTo>
                      <a:pt x="38543" y="104158"/>
                    </a:lnTo>
                    <a:lnTo>
                      <a:pt x="43394" y="111495"/>
                    </a:lnTo>
                    <a:lnTo>
                      <a:pt x="44126" y="112982"/>
                    </a:lnTo>
                    <a:lnTo>
                      <a:pt x="42362" y="109771"/>
                    </a:lnTo>
                    <a:lnTo>
                      <a:pt x="39016" y="103542"/>
                    </a:lnTo>
                    <a:lnTo>
                      <a:pt x="34525" y="95456"/>
                    </a:lnTo>
                    <a:lnTo>
                      <a:pt x="29880" y="86399"/>
                    </a:lnTo>
                    <a:lnTo>
                      <a:pt x="26625" y="77134"/>
                    </a:lnTo>
                    <a:lnTo>
                      <a:pt x="25493" y="68063"/>
                    </a:lnTo>
                    <a:lnTo>
                      <a:pt x="26484" y="59313"/>
                    </a:lnTo>
                    <a:lnTo>
                      <a:pt x="29264" y="50880"/>
                    </a:lnTo>
                    <a:lnTo>
                      <a:pt x="33437" y="42720"/>
                    </a:lnTo>
                    <a:lnTo>
                      <a:pt x="38985" y="35120"/>
                    </a:lnTo>
                    <a:lnTo>
                      <a:pt x="46275" y="28682"/>
                    </a:lnTo>
                    <a:lnTo>
                      <a:pt x="55340" y="23634"/>
                    </a:lnTo>
                    <a:lnTo>
                      <a:pt x="65302" y="19661"/>
                    </a:lnTo>
                    <a:lnTo>
                      <a:pt x="75513" y="15594"/>
                    </a:lnTo>
                    <a:lnTo>
                      <a:pt x="86868" y="9881"/>
                    </a:lnTo>
                    <a:lnTo>
                      <a:pt x="101139" y="0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8921501" y="2320975"/>
                <a:ext cx="118581" cy="191042"/>
              </a:xfrm>
              <a:custGeom>
                <a:avLst/>
                <a:gdLst/>
                <a:ahLst/>
                <a:cxnLst/>
                <a:rect l="0" t="0" r="0" b="0"/>
                <a:pathLst>
                  <a:path w="118581" h="191042">
                    <a:moveTo>
                      <a:pt x="4923" y="0"/>
                    </a:moveTo>
                    <a:lnTo>
                      <a:pt x="1935" y="9466"/>
                    </a:lnTo>
                    <a:lnTo>
                      <a:pt x="331" y="19058"/>
                    </a:lnTo>
                    <a:lnTo>
                      <a:pt x="0" y="29727"/>
                    </a:lnTo>
                    <a:lnTo>
                      <a:pt x="540" y="41447"/>
                    </a:lnTo>
                    <a:lnTo>
                      <a:pt x="1414" y="54054"/>
                    </a:lnTo>
                    <a:lnTo>
                      <a:pt x="2289" y="67347"/>
                    </a:lnTo>
                    <a:lnTo>
                      <a:pt x="3205" y="80971"/>
                    </a:lnTo>
                    <a:lnTo>
                      <a:pt x="4460" y="94455"/>
                    </a:lnTo>
                    <a:lnTo>
                      <a:pt x="6204" y="107555"/>
                    </a:lnTo>
                    <a:lnTo>
                      <a:pt x="8261" y="120401"/>
                    </a:lnTo>
                    <a:lnTo>
                      <a:pt x="10224" y="133373"/>
                    </a:lnTo>
                    <a:lnTo>
                      <a:pt x="11840" y="146582"/>
                    </a:lnTo>
                    <a:lnTo>
                      <a:pt x="12301" y="156287"/>
                    </a:lnTo>
                    <a:lnTo>
                      <a:pt x="11559" y="158013"/>
                    </a:lnTo>
                    <a:lnTo>
                      <a:pt x="11272" y="153598"/>
                    </a:lnTo>
                    <a:lnTo>
                      <a:pt x="12123" y="145640"/>
                    </a:lnTo>
                    <a:lnTo>
                      <a:pt x="14353" y="136272"/>
                    </a:lnTo>
                    <a:lnTo>
                      <a:pt x="17902" y="126694"/>
                    </a:lnTo>
                    <a:lnTo>
                      <a:pt x="22722" y="117918"/>
                    </a:lnTo>
                    <a:lnTo>
                      <a:pt x="28890" y="111059"/>
                    </a:lnTo>
                    <a:lnTo>
                      <a:pt x="36317" y="106514"/>
                    </a:lnTo>
                    <a:lnTo>
                      <a:pt x="44613" y="104285"/>
                    </a:lnTo>
                    <a:lnTo>
                      <a:pt x="53211" y="104300"/>
                    </a:lnTo>
                    <a:lnTo>
                      <a:pt x="61758" y="106279"/>
                    </a:lnTo>
                    <a:lnTo>
                      <a:pt x="70119" y="109826"/>
                    </a:lnTo>
                    <a:lnTo>
                      <a:pt x="78272" y="114554"/>
                    </a:lnTo>
                    <a:lnTo>
                      <a:pt x="86242" y="120141"/>
                    </a:lnTo>
                    <a:lnTo>
                      <a:pt x="93892" y="126511"/>
                    </a:lnTo>
                    <a:lnTo>
                      <a:pt x="100929" y="133808"/>
                    </a:lnTo>
                    <a:lnTo>
                      <a:pt x="107239" y="142029"/>
                    </a:lnTo>
                    <a:lnTo>
                      <a:pt x="112509" y="150762"/>
                    </a:lnTo>
                    <a:lnTo>
                      <a:pt x="116570" y="160243"/>
                    </a:lnTo>
                    <a:lnTo>
                      <a:pt x="118580" y="172497"/>
                    </a:lnTo>
                    <a:lnTo>
                      <a:pt x="117300" y="191041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9092103" y="2415516"/>
                <a:ext cx="115265" cy="90364"/>
              </a:xfrm>
              <a:custGeom>
                <a:avLst/>
                <a:gdLst/>
                <a:ahLst/>
                <a:cxnLst/>
                <a:rect l="0" t="0" r="0" b="0"/>
                <a:pathLst>
                  <a:path w="115265" h="90364">
                    <a:moveTo>
                      <a:pt x="59076" y="51549"/>
                    </a:moveTo>
                    <a:lnTo>
                      <a:pt x="62063" y="42154"/>
                    </a:lnTo>
                    <a:lnTo>
                      <a:pt x="63667" y="33246"/>
                    </a:lnTo>
                    <a:lnTo>
                      <a:pt x="63979" y="23981"/>
                    </a:lnTo>
                    <a:lnTo>
                      <a:pt x="62701" y="14983"/>
                    </a:lnTo>
                    <a:lnTo>
                      <a:pt x="59058" y="7616"/>
                    </a:lnTo>
                    <a:lnTo>
                      <a:pt x="52846" y="2525"/>
                    </a:lnTo>
                    <a:lnTo>
                      <a:pt x="44691" y="0"/>
                    </a:lnTo>
                    <a:lnTo>
                      <a:pt x="35709" y="329"/>
                    </a:lnTo>
                    <a:lnTo>
                      <a:pt x="26644" y="3370"/>
                    </a:lnTo>
                    <a:lnTo>
                      <a:pt x="18156" y="8848"/>
                    </a:lnTo>
                    <a:lnTo>
                      <a:pt x="10983" y="16577"/>
                    </a:lnTo>
                    <a:lnTo>
                      <a:pt x="5389" y="26230"/>
                    </a:lnTo>
                    <a:lnTo>
                      <a:pt x="1600" y="37228"/>
                    </a:lnTo>
                    <a:lnTo>
                      <a:pt x="0" y="48861"/>
                    </a:lnTo>
                    <a:lnTo>
                      <a:pt x="586" y="60653"/>
                    </a:lnTo>
                    <a:lnTo>
                      <a:pt x="3220" y="71696"/>
                    </a:lnTo>
                    <a:lnTo>
                      <a:pt x="7824" y="80609"/>
                    </a:lnTo>
                    <a:lnTo>
                      <a:pt x="14149" y="86823"/>
                    </a:lnTo>
                    <a:lnTo>
                      <a:pt x="21504" y="90142"/>
                    </a:lnTo>
                    <a:lnTo>
                      <a:pt x="28891" y="90363"/>
                    </a:lnTo>
                    <a:lnTo>
                      <a:pt x="35749" y="87706"/>
                    </a:lnTo>
                    <a:lnTo>
                      <a:pt x="41923" y="82669"/>
                    </a:lnTo>
                    <a:lnTo>
                      <a:pt x="47467" y="75806"/>
                    </a:lnTo>
                    <a:lnTo>
                      <a:pt x="52514" y="67640"/>
                    </a:lnTo>
                    <a:lnTo>
                      <a:pt x="57740" y="59869"/>
                    </a:lnTo>
                    <a:lnTo>
                      <a:pt x="64054" y="56003"/>
                    </a:lnTo>
                    <a:lnTo>
                      <a:pt x="71053" y="57150"/>
                    </a:lnTo>
                    <a:lnTo>
                      <a:pt x="77888" y="61090"/>
                    </a:lnTo>
                    <a:lnTo>
                      <a:pt x="84451" y="66125"/>
                    </a:lnTo>
                    <a:lnTo>
                      <a:pt x="91453" y="71467"/>
                    </a:lnTo>
                    <a:lnTo>
                      <a:pt x="100701" y="77543"/>
                    </a:lnTo>
                    <a:lnTo>
                      <a:pt x="115264" y="85262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9227205" y="2319976"/>
                <a:ext cx="126251" cy="214516"/>
              </a:xfrm>
              <a:custGeom>
                <a:avLst/>
                <a:gdLst/>
                <a:ahLst/>
                <a:cxnLst/>
                <a:rect l="0" t="0" r="0" b="0"/>
                <a:pathLst>
                  <a:path w="126251" h="214516">
                    <a:moveTo>
                      <a:pt x="81300" y="113376"/>
                    </a:moveTo>
                    <a:lnTo>
                      <a:pt x="74893" y="104196"/>
                    </a:lnTo>
                    <a:lnTo>
                      <a:pt x="67587" y="97337"/>
                    </a:lnTo>
                    <a:lnTo>
                      <a:pt x="58639" y="92214"/>
                    </a:lnTo>
                    <a:lnTo>
                      <a:pt x="48548" y="88803"/>
                    </a:lnTo>
                    <a:lnTo>
                      <a:pt x="38231" y="87469"/>
                    </a:lnTo>
                    <a:lnTo>
                      <a:pt x="28257" y="88241"/>
                    </a:lnTo>
                    <a:lnTo>
                      <a:pt x="19156" y="91180"/>
                    </a:lnTo>
                    <a:lnTo>
                      <a:pt x="11570" y="96557"/>
                    </a:lnTo>
                    <a:lnTo>
                      <a:pt x="5699" y="104278"/>
                    </a:lnTo>
                    <a:lnTo>
                      <a:pt x="1724" y="113801"/>
                    </a:lnTo>
                    <a:lnTo>
                      <a:pt x="0" y="124356"/>
                    </a:lnTo>
                    <a:lnTo>
                      <a:pt x="497" y="135398"/>
                    </a:lnTo>
                    <a:lnTo>
                      <a:pt x="2891" y="146462"/>
                    </a:lnTo>
                    <a:lnTo>
                      <a:pt x="6767" y="157085"/>
                    </a:lnTo>
                    <a:lnTo>
                      <a:pt x="11743" y="167051"/>
                    </a:lnTo>
                    <a:lnTo>
                      <a:pt x="17685" y="175677"/>
                    </a:lnTo>
                    <a:lnTo>
                      <a:pt x="24687" y="181754"/>
                    </a:lnTo>
                    <a:lnTo>
                      <a:pt x="32711" y="184840"/>
                    </a:lnTo>
                    <a:lnTo>
                      <a:pt x="41426" y="184830"/>
                    </a:lnTo>
                    <a:lnTo>
                      <a:pt x="50313" y="181587"/>
                    </a:lnTo>
                    <a:lnTo>
                      <a:pt x="59054" y="175373"/>
                    </a:lnTo>
                    <a:lnTo>
                      <a:pt x="67364" y="166717"/>
                    </a:lnTo>
                    <a:lnTo>
                      <a:pt x="74917" y="156192"/>
                    </a:lnTo>
                    <a:lnTo>
                      <a:pt x="81610" y="144296"/>
                    </a:lnTo>
                    <a:lnTo>
                      <a:pt x="87353" y="131249"/>
                    </a:lnTo>
                    <a:lnTo>
                      <a:pt x="91968" y="117016"/>
                    </a:lnTo>
                    <a:lnTo>
                      <a:pt x="95474" y="101681"/>
                    </a:lnTo>
                    <a:lnTo>
                      <a:pt x="98210" y="85775"/>
                    </a:lnTo>
                    <a:lnTo>
                      <a:pt x="100713" y="70167"/>
                    </a:lnTo>
                    <a:lnTo>
                      <a:pt x="103303" y="55320"/>
                    </a:lnTo>
                    <a:lnTo>
                      <a:pt x="105750" y="41317"/>
                    </a:lnTo>
                    <a:lnTo>
                      <a:pt x="107409" y="28055"/>
                    </a:lnTo>
                    <a:lnTo>
                      <a:pt x="107947" y="15428"/>
                    </a:lnTo>
                    <a:lnTo>
                      <a:pt x="106592" y="5088"/>
                    </a:lnTo>
                    <a:lnTo>
                      <a:pt x="103436" y="0"/>
                    </a:lnTo>
                    <a:lnTo>
                      <a:pt x="100355" y="655"/>
                    </a:lnTo>
                    <a:lnTo>
                      <a:pt x="97966" y="5848"/>
                    </a:lnTo>
                    <a:lnTo>
                      <a:pt x="96252" y="14245"/>
                    </a:lnTo>
                    <a:lnTo>
                      <a:pt x="95058" y="24822"/>
                    </a:lnTo>
                    <a:lnTo>
                      <a:pt x="94239" y="36862"/>
                    </a:lnTo>
                    <a:lnTo>
                      <a:pt x="93681" y="49882"/>
                    </a:lnTo>
                    <a:lnTo>
                      <a:pt x="93305" y="63555"/>
                    </a:lnTo>
                    <a:lnTo>
                      <a:pt x="93057" y="77660"/>
                    </a:lnTo>
                    <a:lnTo>
                      <a:pt x="93071" y="91877"/>
                    </a:lnTo>
                    <a:lnTo>
                      <a:pt x="93649" y="105780"/>
                    </a:lnTo>
                    <a:lnTo>
                      <a:pt x="94908" y="119166"/>
                    </a:lnTo>
                    <a:lnTo>
                      <a:pt x="96808" y="132029"/>
                    </a:lnTo>
                    <a:lnTo>
                      <a:pt x="99224" y="144446"/>
                    </a:lnTo>
                    <a:lnTo>
                      <a:pt x="102037" y="156508"/>
                    </a:lnTo>
                    <a:lnTo>
                      <a:pt x="105179" y="168028"/>
                    </a:lnTo>
                    <a:lnTo>
                      <a:pt x="109070" y="179778"/>
                    </a:lnTo>
                    <a:lnTo>
                      <a:pt x="115241" y="193988"/>
                    </a:lnTo>
                    <a:lnTo>
                      <a:pt x="126250" y="214515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9364694" y="2242311"/>
                <a:ext cx="87879" cy="325893"/>
              </a:xfrm>
              <a:custGeom>
                <a:avLst/>
                <a:gdLst/>
                <a:ahLst/>
                <a:cxnLst/>
                <a:rect l="0" t="0" r="0" b="0"/>
                <a:pathLst>
                  <a:path w="87879" h="325893">
                    <a:moveTo>
                      <a:pt x="0" y="0"/>
                    </a:moveTo>
                    <a:lnTo>
                      <a:pt x="6264" y="9394"/>
                    </a:lnTo>
                    <a:lnTo>
                      <a:pt x="12202" y="18303"/>
                    </a:lnTo>
                    <a:lnTo>
                      <a:pt x="18388" y="27588"/>
                    </a:lnTo>
                    <a:lnTo>
                      <a:pt x="24693" y="37324"/>
                    </a:lnTo>
                    <a:lnTo>
                      <a:pt x="30756" y="47458"/>
                    </a:lnTo>
                    <a:lnTo>
                      <a:pt x="36392" y="57904"/>
                    </a:lnTo>
                    <a:lnTo>
                      <a:pt x="41753" y="68409"/>
                    </a:lnTo>
                    <a:lnTo>
                      <a:pt x="47234" y="78576"/>
                    </a:lnTo>
                    <a:lnTo>
                      <a:pt x="53051" y="88222"/>
                    </a:lnTo>
                    <a:lnTo>
                      <a:pt x="59074" y="97521"/>
                    </a:lnTo>
                    <a:lnTo>
                      <a:pt x="64935" y="106881"/>
                    </a:lnTo>
                    <a:lnTo>
                      <a:pt x="70414" y="116547"/>
                    </a:lnTo>
                    <a:lnTo>
                      <a:pt x="75305" y="126749"/>
                    </a:lnTo>
                    <a:lnTo>
                      <a:pt x="79331" y="137780"/>
                    </a:lnTo>
                    <a:lnTo>
                      <a:pt x="82430" y="149715"/>
                    </a:lnTo>
                    <a:lnTo>
                      <a:pt x="84709" y="162452"/>
                    </a:lnTo>
                    <a:lnTo>
                      <a:pt x="86336" y="175832"/>
                    </a:lnTo>
                    <a:lnTo>
                      <a:pt x="87463" y="189689"/>
                    </a:lnTo>
                    <a:lnTo>
                      <a:pt x="87878" y="203713"/>
                    </a:lnTo>
                    <a:lnTo>
                      <a:pt x="87031" y="217476"/>
                    </a:lnTo>
                    <a:lnTo>
                      <a:pt x="84719" y="230758"/>
                    </a:lnTo>
                    <a:lnTo>
                      <a:pt x="81067" y="243366"/>
                    </a:lnTo>
                    <a:lnTo>
                      <a:pt x="76330" y="255043"/>
                    </a:lnTo>
                    <a:lnTo>
                      <a:pt x="70770" y="265745"/>
                    </a:lnTo>
                    <a:lnTo>
                      <a:pt x="64614" y="275591"/>
                    </a:lnTo>
                    <a:lnTo>
                      <a:pt x="58037" y="284761"/>
                    </a:lnTo>
                    <a:lnTo>
                      <a:pt x="51175" y="293415"/>
                    </a:lnTo>
                    <a:lnTo>
                      <a:pt x="44447" y="301373"/>
                    </a:lnTo>
                    <a:lnTo>
                      <a:pt x="37892" y="308898"/>
                    </a:lnTo>
                    <a:lnTo>
                      <a:pt x="30937" y="316654"/>
                    </a:lnTo>
                    <a:lnTo>
                      <a:pt x="22475" y="325892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3" name="Group 112"/>
            <p:cNvGrpSpPr/>
            <p:nvPr/>
          </p:nvGrpSpPr>
          <p:grpSpPr>
            <a:xfrm>
              <a:off x="7618638" y="2759728"/>
              <a:ext cx="1049322" cy="330818"/>
              <a:chOff x="7618638" y="2759728"/>
              <a:chExt cx="1049322" cy="330818"/>
            </a:xfrm>
          </p:grpSpPr>
          <p:sp>
            <p:nvSpPr>
              <p:cNvPr id="110" name="Freeform 109"/>
              <p:cNvSpPr/>
              <p:nvPr/>
            </p:nvSpPr>
            <p:spPr>
              <a:xfrm>
                <a:off x="7618638" y="2759728"/>
                <a:ext cx="217735" cy="330818"/>
              </a:xfrm>
              <a:custGeom>
                <a:avLst/>
                <a:gdLst/>
                <a:ahLst/>
                <a:cxnLst/>
                <a:rect l="0" t="0" r="0" b="0"/>
                <a:pathLst>
                  <a:path w="217735" h="330818">
                    <a:moveTo>
                      <a:pt x="206496" y="33229"/>
                    </a:moveTo>
                    <a:lnTo>
                      <a:pt x="200234" y="26966"/>
                    </a:lnTo>
                    <a:lnTo>
                      <a:pt x="194295" y="21027"/>
                    </a:lnTo>
                    <a:lnTo>
                      <a:pt x="188096" y="14852"/>
                    </a:lnTo>
                    <a:lnTo>
                      <a:pt x="181236" y="8915"/>
                    </a:lnTo>
                    <a:lnTo>
                      <a:pt x="173096" y="4235"/>
                    </a:lnTo>
                    <a:lnTo>
                      <a:pt x="163457" y="1280"/>
                    </a:lnTo>
                    <a:lnTo>
                      <a:pt x="152618" y="0"/>
                    </a:lnTo>
                    <a:lnTo>
                      <a:pt x="141169" y="114"/>
                    </a:lnTo>
                    <a:lnTo>
                      <a:pt x="129521" y="1304"/>
                    </a:lnTo>
                    <a:lnTo>
                      <a:pt x="118050" y="3458"/>
                    </a:lnTo>
                    <a:lnTo>
                      <a:pt x="107153" y="6678"/>
                    </a:lnTo>
                    <a:lnTo>
                      <a:pt x="96984" y="10937"/>
                    </a:lnTo>
                    <a:lnTo>
                      <a:pt x="87497" y="16256"/>
                    </a:lnTo>
                    <a:lnTo>
                      <a:pt x="78571" y="22767"/>
                    </a:lnTo>
                    <a:lnTo>
                      <a:pt x="70069" y="30432"/>
                    </a:lnTo>
                    <a:lnTo>
                      <a:pt x="61879" y="39071"/>
                    </a:lnTo>
                    <a:lnTo>
                      <a:pt x="53909" y="48468"/>
                    </a:lnTo>
                    <a:lnTo>
                      <a:pt x="46095" y="58429"/>
                    </a:lnTo>
                    <a:lnTo>
                      <a:pt x="38569" y="68970"/>
                    </a:lnTo>
                    <a:lnTo>
                      <a:pt x="31621" y="80300"/>
                    </a:lnTo>
                    <a:lnTo>
                      <a:pt x="25372" y="92468"/>
                    </a:lnTo>
                    <a:lnTo>
                      <a:pt x="19947" y="105380"/>
                    </a:lnTo>
                    <a:lnTo>
                      <a:pt x="15554" y="118885"/>
                    </a:lnTo>
                    <a:lnTo>
                      <a:pt x="12200" y="132833"/>
                    </a:lnTo>
                    <a:lnTo>
                      <a:pt x="9568" y="147103"/>
                    </a:lnTo>
                    <a:lnTo>
                      <a:pt x="7136" y="161599"/>
                    </a:lnTo>
                    <a:lnTo>
                      <a:pt x="4594" y="176246"/>
                    </a:lnTo>
                    <a:lnTo>
                      <a:pt x="2179" y="190822"/>
                    </a:lnTo>
                    <a:lnTo>
                      <a:pt x="541" y="204963"/>
                    </a:lnTo>
                    <a:lnTo>
                      <a:pt x="0" y="218508"/>
                    </a:lnTo>
                    <a:lnTo>
                      <a:pt x="705" y="231476"/>
                    </a:lnTo>
                    <a:lnTo>
                      <a:pt x="2811" y="243962"/>
                    </a:lnTo>
                    <a:lnTo>
                      <a:pt x="6249" y="256076"/>
                    </a:lnTo>
                    <a:lnTo>
                      <a:pt x="10800" y="267740"/>
                    </a:lnTo>
                    <a:lnTo>
                      <a:pt x="16216" y="278704"/>
                    </a:lnTo>
                    <a:lnTo>
                      <a:pt x="22271" y="288884"/>
                    </a:lnTo>
                    <a:lnTo>
                      <a:pt x="29141" y="298182"/>
                    </a:lnTo>
                    <a:lnTo>
                      <a:pt x="37341" y="306406"/>
                    </a:lnTo>
                    <a:lnTo>
                      <a:pt x="47051" y="313554"/>
                    </a:lnTo>
                    <a:lnTo>
                      <a:pt x="58132" y="319603"/>
                    </a:lnTo>
                    <a:lnTo>
                      <a:pt x="70318" y="324423"/>
                    </a:lnTo>
                    <a:lnTo>
                      <a:pt x="83336" y="328052"/>
                    </a:lnTo>
                    <a:lnTo>
                      <a:pt x="96780" y="330328"/>
                    </a:lnTo>
                    <a:lnTo>
                      <a:pt x="110143" y="330817"/>
                    </a:lnTo>
                    <a:lnTo>
                      <a:pt x="123154" y="329444"/>
                    </a:lnTo>
                    <a:lnTo>
                      <a:pt x="135580" y="326442"/>
                    </a:lnTo>
                    <a:lnTo>
                      <a:pt x="147133" y="322150"/>
                    </a:lnTo>
                    <a:lnTo>
                      <a:pt x="157753" y="316893"/>
                    </a:lnTo>
                    <a:lnTo>
                      <a:pt x="167544" y="310942"/>
                    </a:lnTo>
                    <a:lnTo>
                      <a:pt x="176676" y="304502"/>
                    </a:lnTo>
                    <a:lnTo>
                      <a:pt x="185307" y="297733"/>
                    </a:lnTo>
                    <a:lnTo>
                      <a:pt x="193247" y="291067"/>
                    </a:lnTo>
                    <a:lnTo>
                      <a:pt x="200759" y="284560"/>
                    </a:lnTo>
                    <a:lnTo>
                      <a:pt x="208505" y="277643"/>
                    </a:lnTo>
                    <a:lnTo>
                      <a:pt x="217734" y="269220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7847114" y="2832462"/>
                <a:ext cx="220517" cy="232162"/>
              </a:xfrm>
              <a:custGeom>
                <a:avLst/>
                <a:gdLst/>
                <a:ahLst/>
                <a:cxnLst/>
                <a:rect l="0" t="0" r="0" b="0"/>
                <a:pathLst>
                  <a:path w="220517" h="232162">
                    <a:moveTo>
                      <a:pt x="169061" y="16683"/>
                    </a:moveTo>
                    <a:lnTo>
                      <a:pt x="162654" y="10563"/>
                    </a:lnTo>
                    <a:lnTo>
                      <a:pt x="155348" y="5991"/>
                    </a:lnTo>
                    <a:lnTo>
                      <a:pt x="146392" y="2578"/>
                    </a:lnTo>
                    <a:lnTo>
                      <a:pt x="135932" y="427"/>
                    </a:lnTo>
                    <a:lnTo>
                      <a:pt x="124230" y="0"/>
                    </a:lnTo>
                    <a:lnTo>
                      <a:pt x="111575" y="1405"/>
                    </a:lnTo>
                    <a:lnTo>
                      <a:pt x="98393" y="4602"/>
                    </a:lnTo>
                    <a:lnTo>
                      <a:pt x="85211" y="9589"/>
                    </a:lnTo>
                    <a:lnTo>
                      <a:pt x="72333" y="16184"/>
                    </a:lnTo>
                    <a:lnTo>
                      <a:pt x="60180" y="24083"/>
                    </a:lnTo>
                    <a:lnTo>
                      <a:pt x="49378" y="32973"/>
                    </a:lnTo>
                    <a:lnTo>
                      <a:pt x="40137" y="42585"/>
                    </a:lnTo>
                    <a:lnTo>
                      <a:pt x="32322" y="52709"/>
                    </a:lnTo>
                    <a:lnTo>
                      <a:pt x="25658" y="63190"/>
                    </a:lnTo>
                    <a:lnTo>
                      <a:pt x="19866" y="73921"/>
                    </a:lnTo>
                    <a:lnTo>
                      <a:pt x="14706" y="84998"/>
                    </a:lnTo>
                    <a:lnTo>
                      <a:pt x="9994" y="96696"/>
                    </a:lnTo>
                    <a:lnTo>
                      <a:pt x="5605" y="109106"/>
                    </a:lnTo>
                    <a:lnTo>
                      <a:pt x="1968" y="121820"/>
                    </a:lnTo>
                    <a:lnTo>
                      <a:pt x="0" y="134055"/>
                    </a:lnTo>
                    <a:lnTo>
                      <a:pt x="65" y="145411"/>
                    </a:lnTo>
                    <a:lnTo>
                      <a:pt x="2030" y="156020"/>
                    </a:lnTo>
                    <a:lnTo>
                      <a:pt x="5549" y="166340"/>
                    </a:lnTo>
                    <a:lnTo>
                      <a:pt x="10252" y="176674"/>
                    </a:lnTo>
                    <a:lnTo>
                      <a:pt x="15996" y="186799"/>
                    </a:lnTo>
                    <a:lnTo>
                      <a:pt x="22855" y="196083"/>
                    </a:lnTo>
                    <a:lnTo>
                      <a:pt x="30785" y="204228"/>
                    </a:lnTo>
                    <a:lnTo>
                      <a:pt x="39617" y="211272"/>
                    </a:lnTo>
                    <a:lnTo>
                      <a:pt x="49151" y="217401"/>
                    </a:lnTo>
                    <a:lnTo>
                      <a:pt x="59202" y="222817"/>
                    </a:lnTo>
                    <a:lnTo>
                      <a:pt x="69626" y="227359"/>
                    </a:lnTo>
                    <a:lnTo>
                      <a:pt x="80305" y="230519"/>
                    </a:lnTo>
                    <a:lnTo>
                      <a:pt x="91167" y="232128"/>
                    </a:lnTo>
                    <a:lnTo>
                      <a:pt x="102151" y="232161"/>
                    </a:lnTo>
                    <a:lnTo>
                      <a:pt x="113217" y="230560"/>
                    </a:lnTo>
                    <a:lnTo>
                      <a:pt x="124335" y="227465"/>
                    </a:lnTo>
                    <a:lnTo>
                      <a:pt x="135314" y="223144"/>
                    </a:lnTo>
                    <a:lnTo>
                      <a:pt x="145806" y="217887"/>
                    </a:lnTo>
                    <a:lnTo>
                      <a:pt x="155671" y="211944"/>
                    </a:lnTo>
                    <a:lnTo>
                      <a:pt x="164938" y="205514"/>
                    </a:lnTo>
                    <a:lnTo>
                      <a:pt x="173710" y="198745"/>
                    </a:lnTo>
                    <a:lnTo>
                      <a:pt x="182097" y="191736"/>
                    </a:lnTo>
                    <a:lnTo>
                      <a:pt x="190029" y="184389"/>
                    </a:lnTo>
                    <a:lnTo>
                      <a:pt x="197257" y="176427"/>
                    </a:lnTo>
                    <a:lnTo>
                      <a:pt x="203696" y="167741"/>
                    </a:lnTo>
                    <a:lnTo>
                      <a:pt x="209252" y="158216"/>
                    </a:lnTo>
                    <a:lnTo>
                      <a:pt x="213734" y="147647"/>
                    </a:lnTo>
                    <a:lnTo>
                      <a:pt x="217137" y="136027"/>
                    </a:lnTo>
                    <a:lnTo>
                      <a:pt x="219441" y="123502"/>
                    </a:lnTo>
                    <a:lnTo>
                      <a:pt x="220516" y="110265"/>
                    </a:lnTo>
                    <a:lnTo>
                      <a:pt x="220405" y="96509"/>
                    </a:lnTo>
                    <a:lnTo>
                      <a:pt x="219120" y="82734"/>
                    </a:lnTo>
                    <a:lnTo>
                      <a:pt x="216555" y="69706"/>
                    </a:lnTo>
                    <a:lnTo>
                      <a:pt x="212765" y="57795"/>
                    </a:lnTo>
                    <a:lnTo>
                      <a:pt x="207597" y="47340"/>
                    </a:lnTo>
                    <a:lnTo>
                      <a:pt x="200625" y="38818"/>
                    </a:lnTo>
                    <a:lnTo>
                      <a:pt x="191803" y="32298"/>
                    </a:lnTo>
                    <a:lnTo>
                      <a:pt x="182019" y="27511"/>
                    </a:lnTo>
                    <a:lnTo>
                      <a:pt x="171953" y="23584"/>
                    </a:lnTo>
                    <a:lnTo>
                      <a:pt x="160726" y="20172"/>
                    </a:lnTo>
                    <a:lnTo>
                      <a:pt x="146585" y="16683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8106076" y="2836418"/>
                <a:ext cx="561884" cy="241775"/>
              </a:xfrm>
              <a:custGeom>
                <a:avLst/>
                <a:gdLst/>
                <a:ahLst/>
                <a:cxnLst/>
                <a:rect l="0" t="0" r="0" b="0"/>
                <a:pathLst>
                  <a:path w="561884" h="241775">
                    <a:moveTo>
                      <a:pt x="0" y="80153"/>
                    </a:moveTo>
                    <a:lnTo>
                      <a:pt x="6191" y="92607"/>
                    </a:lnTo>
                    <a:lnTo>
                      <a:pt x="11447" y="103802"/>
                    </a:lnTo>
                    <a:lnTo>
                      <a:pt x="16253" y="114803"/>
                    </a:lnTo>
                    <a:lnTo>
                      <a:pt x="20758" y="125982"/>
                    </a:lnTo>
                    <a:lnTo>
                      <a:pt x="25041" y="137715"/>
                    </a:lnTo>
                    <a:lnTo>
                      <a:pt x="29155" y="150137"/>
                    </a:lnTo>
                    <a:lnTo>
                      <a:pt x="32790" y="163032"/>
                    </a:lnTo>
                    <a:lnTo>
                      <a:pt x="35329" y="175953"/>
                    </a:lnTo>
                    <a:lnTo>
                      <a:pt x="36498" y="188603"/>
                    </a:lnTo>
                    <a:lnTo>
                      <a:pt x="35558" y="199723"/>
                    </a:lnTo>
                    <a:lnTo>
                      <a:pt x="32148" y="206864"/>
                    </a:lnTo>
                    <a:lnTo>
                      <a:pt x="27744" y="208869"/>
                    </a:lnTo>
                    <a:lnTo>
                      <a:pt x="23562" y="206233"/>
                    </a:lnTo>
                    <a:lnTo>
                      <a:pt x="20117" y="199964"/>
                    </a:lnTo>
                    <a:lnTo>
                      <a:pt x="17487" y="191021"/>
                    </a:lnTo>
                    <a:lnTo>
                      <a:pt x="15568" y="180178"/>
                    </a:lnTo>
                    <a:lnTo>
                      <a:pt x="14204" y="168009"/>
                    </a:lnTo>
                    <a:lnTo>
                      <a:pt x="13254" y="154930"/>
                    </a:lnTo>
                    <a:lnTo>
                      <a:pt x="12602" y="141229"/>
                    </a:lnTo>
                    <a:lnTo>
                      <a:pt x="12156" y="127107"/>
                    </a:lnTo>
                    <a:lnTo>
                      <a:pt x="11854" y="112701"/>
                    </a:lnTo>
                    <a:lnTo>
                      <a:pt x="11650" y="98104"/>
                    </a:lnTo>
                    <a:lnTo>
                      <a:pt x="11523" y="83389"/>
                    </a:lnTo>
                    <a:lnTo>
                      <a:pt x="11801" y="68947"/>
                    </a:lnTo>
                    <a:lnTo>
                      <a:pt x="13124" y="55463"/>
                    </a:lnTo>
                    <a:lnTo>
                      <a:pt x="15764" y="43247"/>
                    </a:lnTo>
                    <a:lnTo>
                      <a:pt x="19817" y="32765"/>
                    </a:lnTo>
                    <a:lnTo>
                      <a:pt x="25394" y="24794"/>
                    </a:lnTo>
                    <a:lnTo>
                      <a:pt x="32389" y="19521"/>
                    </a:lnTo>
                    <a:lnTo>
                      <a:pt x="40560" y="16812"/>
                    </a:lnTo>
                    <a:lnTo>
                      <a:pt x="49633" y="16512"/>
                    </a:lnTo>
                    <a:lnTo>
                      <a:pt x="59363" y="18291"/>
                    </a:lnTo>
                    <a:lnTo>
                      <a:pt x="69385" y="22068"/>
                    </a:lnTo>
                    <a:lnTo>
                      <a:pt x="79229" y="28088"/>
                    </a:lnTo>
                    <a:lnTo>
                      <a:pt x="88648" y="36284"/>
                    </a:lnTo>
                    <a:lnTo>
                      <a:pt x="97434" y="46326"/>
                    </a:lnTo>
                    <a:lnTo>
                      <a:pt x="105311" y="57806"/>
                    </a:lnTo>
                    <a:lnTo>
                      <a:pt x="112228" y="70247"/>
                    </a:lnTo>
                    <a:lnTo>
                      <a:pt x="118112" y="79711"/>
                    </a:lnTo>
                    <a:lnTo>
                      <a:pt x="122810" y="81868"/>
                    </a:lnTo>
                    <a:lnTo>
                      <a:pt x="126373" y="78468"/>
                    </a:lnTo>
                    <a:lnTo>
                      <a:pt x="128974" y="71347"/>
                    </a:lnTo>
                    <a:lnTo>
                      <a:pt x="130829" y="61705"/>
                    </a:lnTo>
                    <a:lnTo>
                      <a:pt x="132487" y="50694"/>
                    </a:lnTo>
                    <a:lnTo>
                      <a:pt x="134758" y="39523"/>
                    </a:lnTo>
                    <a:lnTo>
                      <a:pt x="138050" y="28857"/>
                    </a:lnTo>
                    <a:lnTo>
                      <a:pt x="142725" y="19233"/>
                    </a:lnTo>
                    <a:lnTo>
                      <a:pt x="149289" y="11269"/>
                    </a:lnTo>
                    <a:lnTo>
                      <a:pt x="157809" y="5135"/>
                    </a:lnTo>
                    <a:lnTo>
                      <a:pt x="167691" y="1159"/>
                    </a:lnTo>
                    <a:lnTo>
                      <a:pt x="177922" y="0"/>
                    </a:lnTo>
                    <a:lnTo>
                      <a:pt x="187872" y="1754"/>
                    </a:lnTo>
                    <a:lnTo>
                      <a:pt x="197152" y="6222"/>
                    </a:lnTo>
                    <a:lnTo>
                      <a:pt x="205433" y="13199"/>
                    </a:lnTo>
                    <a:lnTo>
                      <a:pt x="212658" y="22312"/>
                    </a:lnTo>
                    <a:lnTo>
                      <a:pt x="218956" y="32932"/>
                    </a:lnTo>
                    <a:lnTo>
                      <a:pt x="224520" y="44303"/>
                    </a:lnTo>
                    <a:lnTo>
                      <a:pt x="229531" y="55945"/>
                    </a:lnTo>
                    <a:lnTo>
                      <a:pt x="233968" y="67973"/>
                    </a:lnTo>
                    <a:lnTo>
                      <a:pt x="237619" y="80956"/>
                    </a:lnTo>
                    <a:lnTo>
                      <a:pt x="240433" y="95145"/>
                    </a:lnTo>
                    <a:lnTo>
                      <a:pt x="242505" y="110302"/>
                    </a:lnTo>
                    <a:lnTo>
                      <a:pt x="243983" y="125898"/>
                    </a:lnTo>
                    <a:lnTo>
                      <a:pt x="245030" y="141540"/>
                    </a:lnTo>
                    <a:lnTo>
                      <a:pt x="246266" y="155889"/>
                    </a:lnTo>
                    <a:lnTo>
                      <a:pt x="248834" y="165286"/>
                    </a:lnTo>
                    <a:lnTo>
                      <a:pt x="252940" y="167705"/>
                    </a:lnTo>
                    <a:lnTo>
                      <a:pt x="257888" y="165183"/>
                    </a:lnTo>
                    <a:lnTo>
                      <a:pt x="263784" y="160083"/>
                    </a:lnTo>
                    <a:lnTo>
                      <a:pt x="271190" y="154538"/>
                    </a:lnTo>
                    <a:lnTo>
                      <a:pt x="280287" y="149671"/>
                    </a:lnTo>
                    <a:lnTo>
                      <a:pt x="290920" y="145825"/>
                    </a:lnTo>
                    <a:lnTo>
                      <a:pt x="302788" y="142960"/>
                    </a:lnTo>
                    <a:lnTo>
                      <a:pt x="315588" y="140900"/>
                    </a:lnTo>
                    <a:lnTo>
                      <a:pt x="329061" y="139452"/>
                    </a:lnTo>
                    <a:lnTo>
                      <a:pt x="343015" y="138450"/>
                    </a:lnTo>
                    <a:lnTo>
                      <a:pt x="357288" y="137755"/>
                    </a:lnTo>
                    <a:lnTo>
                      <a:pt x="371428" y="136920"/>
                    </a:lnTo>
                    <a:lnTo>
                      <a:pt x="384710" y="135221"/>
                    </a:lnTo>
                    <a:lnTo>
                      <a:pt x="396799" y="132329"/>
                    </a:lnTo>
                    <a:lnTo>
                      <a:pt x="407558" y="128105"/>
                    </a:lnTo>
                    <a:lnTo>
                      <a:pt x="416851" y="122415"/>
                    </a:lnTo>
                    <a:lnTo>
                      <a:pt x="424749" y="115344"/>
                    </a:lnTo>
                    <a:lnTo>
                      <a:pt x="430958" y="107123"/>
                    </a:lnTo>
                    <a:lnTo>
                      <a:pt x="434758" y="98016"/>
                    </a:lnTo>
                    <a:lnTo>
                      <a:pt x="435966" y="88263"/>
                    </a:lnTo>
                    <a:lnTo>
                      <a:pt x="434698" y="78225"/>
                    </a:lnTo>
                    <a:lnTo>
                      <a:pt x="431089" y="68371"/>
                    </a:lnTo>
                    <a:lnTo>
                      <a:pt x="425456" y="58954"/>
                    </a:lnTo>
                    <a:lnTo>
                      <a:pt x="418040" y="50534"/>
                    </a:lnTo>
                    <a:lnTo>
                      <a:pt x="408914" y="44036"/>
                    </a:lnTo>
                    <a:lnTo>
                      <a:pt x="398279" y="39793"/>
                    </a:lnTo>
                    <a:lnTo>
                      <a:pt x="386600" y="37795"/>
                    </a:lnTo>
                    <a:lnTo>
                      <a:pt x="374501" y="37981"/>
                    </a:lnTo>
                    <a:lnTo>
                      <a:pt x="362376" y="40085"/>
                    </a:lnTo>
                    <a:lnTo>
                      <a:pt x="350565" y="43900"/>
                    </a:lnTo>
                    <a:lnTo>
                      <a:pt x="339432" y="49377"/>
                    </a:lnTo>
                    <a:lnTo>
                      <a:pt x="329107" y="56347"/>
                    </a:lnTo>
                    <a:lnTo>
                      <a:pt x="319878" y="64877"/>
                    </a:lnTo>
                    <a:lnTo>
                      <a:pt x="312259" y="75335"/>
                    </a:lnTo>
                    <a:lnTo>
                      <a:pt x="306383" y="87745"/>
                    </a:lnTo>
                    <a:lnTo>
                      <a:pt x="302055" y="101669"/>
                    </a:lnTo>
                    <a:lnTo>
                      <a:pt x="298964" y="116419"/>
                    </a:lnTo>
                    <a:lnTo>
                      <a:pt x="296812" y="131512"/>
                    </a:lnTo>
                    <a:lnTo>
                      <a:pt x="295689" y="146529"/>
                    </a:lnTo>
                    <a:lnTo>
                      <a:pt x="296053" y="161037"/>
                    </a:lnTo>
                    <a:lnTo>
                      <a:pt x="298041" y="174858"/>
                    </a:lnTo>
                    <a:lnTo>
                      <a:pt x="301655" y="187846"/>
                    </a:lnTo>
                    <a:lnTo>
                      <a:pt x="306935" y="199787"/>
                    </a:lnTo>
                    <a:lnTo>
                      <a:pt x="313736" y="210659"/>
                    </a:lnTo>
                    <a:lnTo>
                      <a:pt x="321959" y="220260"/>
                    </a:lnTo>
                    <a:lnTo>
                      <a:pt x="331633" y="228129"/>
                    </a:lnTo>
                    <a:lnTo>
                      <a:pt x="342647" y="234169"/>
                    </a:lnTo>
                    <a:lnTo>
                      <a:pt x="354762" y="238424"/>
                    </a:lnTo>
                    <a:lnTo>
                      <a:pt x="367722" y="240899"/>
                    </a:lnTo>
                    <a:lnTo>
                      <a:pt x="381301" y="241774"/>
                    </a:lnTo>
                    <a:lnTo>
                      <a:pt x="395322" y="241352"/>
                    </a:lnTo>
                    <a:lnTo>
                      <a:pt x="409650" y="239943"/>
                    </a:lnTo>
                    <a:lnTo>
                      <a:pt x="424185" y="237815"/>
                    </a:lnTo>
                    <a:lnTo>
                      <a:pt x="438686" y="235177"/>
                    </a:lnTo>
                    <a:lnTo>
                      <a:pt x="452777" y="232185"/>
                    </a:lnTo>
                    <a:lnTo>
                      <a:pt x="466289" y="228943"/>
                    </a:lnTo>
                    <a:lnTo>
                      <a:pt x="479234" y="225356"/>
                    </a:lnTo>
                    <a:lnTo>
                      <a:pt x="491704" y="221149"/>
                    </a:lnTo>
                    <a:lnTo>
                      <a:pt x="503803" y="216230"/>
                    </a:lnTo>
                    <a:lnTo>
                      <a:pt x="515348" y="210986"/>
                    </a:lnTo>
                    <a:lnTo>
                      <a:pt x="527117" y="205675"/>
                    </a:lnTo>
                    <a:lnTo>
                      <a:pt x="541342" y="199829"/>
                    </a:lnTo>
                    <a:lnTo>
                      <a:pt x="561883" y="192530"/>
                    </a:lnTo>
                  </a:path>
                </a:pathLst>
              </a:custGeom>
              <a:ln w="4076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19" name="Group 118"/>
          <p:cNvGrpSpPr/>
          <p:nvPr/>
        </p:nvGrpSpPr>
        <p:grpSpPr>
          <a:xfrm>
            <a:off x="1106752" y="3192145"/>
            <a:ext cx="1553697" cy="848107"/>
            <a:chOff x="1106752" y="3192145"/>
            <a:chExt cx="1553697" cy="848107"/>
          </a:xfrm>
        </p:grpSpPr>
        <p:sp>
          <p:nvSpPr>
            <p:cNvPr id="115" name="Freeform 114"/>
            <p:cNvSpPr/>
            <p:nvPr/>
          </p:nvSpPr>
          <p:spPr>
            <a:xfrm>
              <a:off x="1106752" y="3192145"/>
              <a:ext cx="303020" cy="848107"/>
            </a:xfrm>
            <a:custGeom>
              <a:avLst/>
              <a:gdLst/>
              <a:ahLst/>
              <a:cxnLst/>
              <a:rect l="0" t="0" r="0" b="0"/>
              <a:pathLst>
                <a:path w="303020" h="848107">
                  <a:moveTo>
                    <a:pt x="8257" y="0"/>
                  </a:moveTo>
                  <a:lnTo>
                    <a:pt x="3246" y="20887"/>
                  </a:lnTo>
                  <a:lnTo>
                    <a:pt x="557" y="39662"/>
                  </a:lnTo>
                  <a:lnTo>
                    <a:pt x="0" y="58119"/>
                  </a:lnTo>
                  <a:lnTo>
                    <a:pt x="907" y="77178"/>
                  </a:lnTo>
                  <a:lnTo>
                    <a:pt x="2374" y="98015"/>
                  </a:lnTo>
                  <a:lnTo>
                    <a:pt x="3843" y="121100"/>
                  </a:lnTo>
                  <a:lnTo>
                    <a:pt x="5376" y="146303"/>
                  </a:lnTo>
                  <a:lnTo>
                    <a:pt x="7479" y="173246"/>
                  </a:lnTo>
                  <a:lnTo>
                    <a:pt x="10405" y="201522"/>
                  </a:lnTo>
                  <a:lnTo>
                    <a:pt x="13855" y="231068"/>
                  </a:lnTo>
                  <a:lnTo>
                    <a:pt x="17149" y="262149"/>
                  </a:lnTo>
                  <a:lnTo>
                    <a:pt x="19904" y="294765"/>
                  </a:lnTo>
                  <a:lnTo>
                    <a:pt x="22331" y="327830"/>
                  </a:lnTo>
                  <a:lnTo>
                    <a:pt x="25047" y="359410"/>
                  </a:lnTo>
                  <a:lnTo>
                    <a:pt x="28391" y="388560"/>
                  </a:lnTo>
                  <a:lnTo>
                    <a:pt x="32124" y="416111"/>
                  </a:lnTo>
                  <a:lnTo>
                    <a:pt x="35608" y="444090"/>
                  </a:lnTo>
                  <a:lnTo>
                    <a:pt x="38484" y="473647"/>
                  </a:lnTo>
                  <a:lnTo>
                    <a:pt x="40687" y="504458"/>
                  </a:lnTo>
                  <a:lnTo>
                    <a:pt x="42300" y="535227"/>
                  </a:lnTo>
                  <a:lnTo>
                    <a:pt x="43447" y="565149"/>
                  </a:lnTo>
                  <a:lnTo>
                    <a:pt x="44247" y="594013"/>
                  </a:lnTo>
                  <a:lnTo>
                    <a:pt x="44799" y="621904"/>
                  </a:lnTo>
                  <a:lnTo>
                    <a:pt x="45153" y="648955"/>
                  </a:lnTo>
                  <a:lnTo>
                    <a:pt x="44598" y="673367"/>
                  </a:lnTo>
                  <a:lnTo>
                    <a:pt x="42006" y="688649"/>
                  </a:lnTo>
                  <a:lnTo>
                    <a:pt x="38189" y="690433"/>
                  </a:lnTo>
                  <a:lnTo>
                    <a:pt x="34857" y="681722"/>
                  </a:lnTo>
                  <a:lnTo>
                    <a:pt x="32705" y="666326"/>
                  </a:lnTo>
                  <a:lnTo>
                    <a:pt x="32151" y="647641"/>
                  </a:lnTo>
                  <a:lnTo>
                    <a:pt x="33216" y="627716"/>
                  </a:lnTo>
                  <a:lnTo>
                    <a:pt x="35384" y="607239"/>
                  </a:lnTo>
                  <a:lnTo>
                    <a:pt x="37803" y="586045"/>
                  </a:lnTo>
                  <a:lnTo>
                    <a:pt x="39974" y="564028"/>
                  </a:lnTo>
                  <a:lnTo>
                    <a:pt x="42310" y="541829"/>
                  </a:lnTo>
                  <a:lnTo>
                    <a:pt x="45917" y="520686"/>
                  </a:lnTo>
                  <a:lnTo>
                    <a:pt x="51340" y="501224"/>
                  </a:lnTo>
                  <a:lnTo>
                    <a:pt x="58839" y="483752"/>
                  </a:lnTo>
                  <a:lnTo>
                    <a:pt x="68674" y="468562"/>
                  </a:lnTo>
                  <a:lnTo>
                    <a:pt x="80736" y="455580"/>
                  </a:lnTo>
                  <a:lnTo>
                    <a:pt x="94663" y="445040"/>
                  </a:lnTo>
                  <a:lnTo>
                    <a:pt x="110032" y="437631"/>
                  </a:lnTo>
                  <a:lnTo>
                    <a:pt x="126453" y="433454"/>
                  </a:lnTo>
                  <a:lnTo>
                    <a:pt x="143330" y="432679"/>
                  </a:lnTo>
                  <a:lnTo>
                    <a:pt x="159885" y="435817"/>
                  </a:lnTo>
                  <a:lnTo>
                    <a:pt x="175723" y="442763"/>
                  </a:lnTo>
                  <a:lnTo>
                    <a:pt x="190786" y="452642"/>
                  </a:lnTo>
                  <a:lnTo>
                    <a:pt x="205175" y="464191"/>
                  </a:lnTo>
                  <a:lnTo>
                    <a:pt x="219026" y="476538"/>
                  </a:lnTo>
                  <a:lnTo>
                    <a:pt x="232183" y="489798"/>
                  </a:lnTo>
                  <a:lnTo>
                    <a:pt x="244208" y="504852"/>
                  </a:lnTo>
                  <a:lnTo>
                    <a:pt x="254953" y="522067"/>
                  </a:lnTo>
                  <a:lnTo>
                    <a:pt x="264536" y="541000"/>
                  </a:lnTo>
                  <a:lnTo>
                    <a:pt x="273183" y="560736"/>
                  </a:lnTo>
                  <a:lnTo>
                    <a:pt x="281115" y="580662"/>
                  </a:lnTo>
                  <a:lnTo>
                    <a:pt x="288234" y="601083"/>
                  </a:lnTo>
                  <a:lnTo>
                    <a:pt x="294139" y="623012"/>
                  </a:lnTo>
                  <a:lnTo>
                    <a:pt x="298702" y="646898"/>
                  </a:lnTo>
                  <a:lnTo>
                    <a:pt x="301766" y="672072"/>
                  </a:lnTo>
                  <a:lnTo>
                    <a:pt x="303019" y="697108"/>
                  </a:lnTo>
                  <a:lnTo>
                    <a:pt x="302474" y="721168"/>
                  </a:lnTo>
                  <a:lnTo>
                    <a:pt x="300670" y="743934"/>
                  </a:lnTo>
                  <a:lnTo>
                    <a:pt x="298326" y="767910"/>
                  </a:lnTo>
                  <a:lnTo>
                    <a:pt x="295240" y="799194"/>
                  </a:lnTo>
                  <a:lnTo>
                    <a:pt x="290959" y="848106"/>
                  </a:lnTo>
                </a:path>
              </a:pathLst>
            </a:custGeom>
            <a:ln w="681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461109" y="3608056"/>
              <a:ext cx="388927" cy="351686"/>
            </a:xfrm>
            <a:custGeom>
              <a:avLst/>
              <a:gdLst/>
              <a:ahLst/>
              <a:cxnLst/>
              <a:rect l="0" t="0" r="0" b="0"/>
              <a:pathLst>
                <a:path w="388927" h="351686">
                  <a:moveTo>
                    <a:pt x="143918" y="187185"/>
                  </a:moveTo>
                  <a:lnTo>
                    <a:pt x="154301" y="171431"/>
                  </a:lnTo>
                  <a:lnTo>
                    <a:pt x="163116" y="156489"/>
                  </a:lnTo>
                  <a:lnTo>
                    <a:pt x="171159" y="140910"/>
                  </a:lnTo>
                  <a:lnTo>
                    <a:pt x="178096" y="124273"/>
                  </a:lnTo>
                  <a:lnTo>
                    <a:pt x="182960" y="106116"/>
                  </a:lnTo>
                  <a:lnTo>
                    <a:pt x="185369" y="86368"/>
                  </a:lnTo>
                  <a:lnTo>
                    <a:pt x="184932" y="66103"/>
                  </a:lnTo>
                  <a:lnTo>
                    <a:pt x="180968" y="47263"/>
                  </a:lnTo>
                  <a:lnTo>
                    <a:pt x="173456" y="30840"/>
                  </a:lnTo>
                  <a:lnTo>
                    <a:pt x="162891" y="17486"/>
                  </a:lnTo>
                  <a:lnTo>
                    <a:pt x="149929" y="7934"/>
                  </a:lnTo>
                  <a:lnTo>
                    <a:pt x="135193" y="2189"/>
                  </a:lnTo>
                  <a:lnTo>
                    <a:pt x="119480" y="0"/>
                  </a:lnTo>
                  <a:lnTo>
                    <a:pt x="103721" y="1211"/>
                  </a:lnTo>
                  <a:lnTo>
                    <a:pt x="88432" y="5402"/>
                  </a:lnTo>
                  <a:lnTo>
                    <a:pt x="74043" y="12273"/>
                  </a:lnTo>
                  <a:lnTo>
                    <a:pt x="61061" y="21788"/>
                  </a:lnTo>
                  <a:lnTo>
                    <a:pt x="49610" y="33686"/>
                  </a:lnTo>
                  <a:lnTo>
                    <a:pt x="39521" y="47529"/>
                  </a:lnTo>
                  <a:lnTo>
                    <a:pt x="30521" y="62852"/>
                  </a:lnTo>
                  <a:lnTo>
                    <a:pt x="22345" y="79266"/>
                  </a:lnTo>
                  <a:lnTo>
                    <a:pt x="15060" y="96749"/>
                  </a:lnTo>
                  <a:lnTo>
                    <a:pt x="9042" y="115618"/>
                  </a:lnTo>
                  <a:lnTo>
                    <a:pt x="4403" y="135930"/>
                  </a:lnTo>
                  <a:lnTo>
                    <a:pt x="1287" y="157218"/>
                  </a:lnTo>
                  <a:lnTo>
                    <a:pt x="0" y="178666"/>
                  </a:lnTo>
                  <a:lnTo>
                    <a:pt x="529" y="199789"/>
                  </a:lnTo>
                  <a:lnTo>
                    <a:pt x="2615" y="220437"/>
                  </a:lnTo>
                  <a:lnTo>
                    <a:pt x="5917" y="240626"/>
                  </a:lnTo>
                  <a:lnTo>
                    <a:pt x="10140" y="260429"/>
                  </a:lnTo>
                  <a:lnTo>
                    <a:pt x="15612" y="279645"/>
                  </a:lnTo>
                  <a:lnTo>
                    <a:pt x="23241" y="297800"/>
                  </a:lnTo>
                  <a:lnTo>
                    <a:pt x="33358" y="314700"/>
                  </a:lnTo>
                  <a:lnTo>
                    <a:pt x="46039" y="329569"/>
                  </a:lnTo>
                  <a:lnTo>
                    <a:pt x="61404" y="340971"/>
                  </a:lnTo>
                  <a:lnTo>
                    <a:pt x="79221" y="348416"/>
                  </a:lnTo>
                  <a:lnTo>
                    <a:pt x="98466" y="351685"/>
                  </a:lnTo>
                  <a:lnTo>
                    <a:pt x="117563" y="350364"/>
                  </a:lnTo>
                  <a:lnTo>
                    <a:pt x="135623" y="344701"/>
                  </a:lnTo>
                  <a:lnTo>
                    <a:pt x="152142" y="335411"/>
                  </a:lnTo>
                  <a:lnTo>
                    <a:pt x="166688" y="323320"/>
                  </a:lnTo>
                  <a:lnTo>
                    <a:pt x="179252" y="309168"/>
                  </a:lnTo>
                  <a:lnTo>
                    <a:pt x="190117" y="293545"/>
                  </a:lnTo>
                  <a:lnTo>
                    <a:pt x="199653" y="276894"/>
                  </a:lnTo>
                  <a:lnTo>
                    <a:pt x="208194" y="259526"/>
                  </a:lnTo>
                  <a:lnTo>
                    <a:pt x="215727" y="241371"/>
                  </a:lnTo>
                  <a:lnTo>
                    <a:pt x="221912" y="222038"/>
                  </a:lnTo>
                  <a:lnTo>
                    <a:pt x="226687" y="201574"/>
                  </a:lnTo>
                  <a:lnTo>
                    <a:pt x="230773" y="186239"/>
                  </a:lnTo>
                  <a:lnTo>
                    <a:pt x="234950" y="183132"/>
                  </a:lnTo>
                  <a:lnTo>
                    <a:pt x="239166" y="188907"/>
                  </a:lnTo>
                  <a:lnTo>
                    <a:pt x="243894" y="199645"/>
                  </a:lnTo>
                  <a:lnTo>
                    <a:pt x="249818" y="212603"/>
                  </a:lnTo>
                  <a:lnTo>
                    <a:pt x="257187" y="226291"/>
                  </a:lnTo>
                  <a:lnTo>
                    <a:pt x="265893" y="240045"/>
                  </a:lnTo>
                  <a:lnTo>
                    <a:pt x="275686" y="253622"/>
                  </a:lnTo>
                  <a:lnTo>
                    <a:pt x="286314" y="266953"/>
                  </a:lnTo>
                  <a:lnTo>
                    <a:pt x="298039" y="279520"/>
                  </a:lnTo>
                  <a:lnTo>
                    <a:pt x="313357" y="291541"/>
                  </a:lnTo>
                  <a:lnTo>
                    <a:pt x="339612" y="304069"/>
                  </a:lnTo>
                  <a:lnTo>
                    <a:pt x="388926" y="319113"/>
                  </a:lnTo>
                </a:path>
              </a:pathLst>
            </a:custGeom>
            <a:ln w="681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831188" y="3606774"/>
              <a:ext cx="226163" cy="359042"/>
            </a:xfrm>
            <a:custGeom>
              <a:avLst/>
              <a:gdLst/>
              <a:ahLst/>
              <a:cxnLst/>
              <a:rect l="0" t="0" r="0" b="0"/>
              <a:pathLst>
                <a:path w="226163" h="359042">
                  <a:moveTo>
                    <a:pt x="0" y="37694"/>
                  </a:moveTo>
                  <a:lnTo>
                    <a:pt x="240" y="58580"/>
                  </a:lnTo>
                  <a:lnTo>
                    <a:pt x="2532" y="77356"/>
                  </a:lnTo>
                  <a:lnTo>
                    <a:pt x="7166" y="95797"/>
                  </a:lnTo>
                  <a:lnTo>
                    <a:pt x="13515" y="114237"/>
                  </a:lnTo>
                  <a:lnTo>
                    <a:pt x="20647" y="132753"/>
                  </a:lnTo>
                  <a:lnTo>
                    <a:pt x="27950" y="151351"/>
                  </a:lnTo>
                  <a:lnTo>
                    <a:pt x="35150" y="170019"/>
                  </a:lnTo>
                  <a:lnTo>
                    <a:pt x="42162" y="188740"/>
                  </a:lnTo>
                  <a:lnTo>
                    <a:pt x="48991" y="207507"/>
                  </a:lnTo>
                  <a:lnTo>
                    <a:pt x="55667" y="226603"/>
                  </a:lnTo>
                  <a:lnTo>
                    <a:pt x="62227" y="246571"/>
                  </a:lnTo>
                  <a:lnTo>
                    <a:pt x="68709" y="267617"/>
                  </a:lnTo>
                  <a:lnTo>
                    <a:pt x="75432" y="289094"/>
                  </a:lnTo>
                  <a:lnTo>
                    <a:pt x="82964" y="309718"/>
                  </a:lnTo>
                  <a:lnTo>
                    <a:pt x="91550" y="328783"/>
                  </a:lnTo>
                  <a:lnTo>
                    <a:pt x="101141" y="344766"/>
                  </a:lnTo>
                  <a:lnTo>
                    <a:pt x="111561" y="355141"/>
                  </a:lnTo>
                  <a:lnTo>
                    <a:pt x="122600" y="359041"/>
                  </a:lnTo>
                  <a:lnTo>
                    <a:pt x="133500" y="356739"/>
                  </a:lnTo>
                  <a:lnTo>
                    <a:pt x="143026" y="348813"/>
                  </a:lnTo>
                  <a:lnTo>
                    <a:pt x="150625" y="336204"/>
                  </a:lnTo>
                  <a:lnTo>
                    <a:pt x="156634" y="320255"/>
                  </a:lnTo>
                  <a:lnTo>
                    <a:pt x="161915" y="302464"/>
                  </a:lnTo>
                  <a:lnTo>
                    <a:pt x="167056" y="283811"/>
                  </a:lnTo>
                  <a:lnTo>
                    <a:pt x="172031" y="264228"/>
                  </a:lnTo>
                  <a:lnTo>
                    <a:pt x="176364" y="242851"/>
                  </a:lnTo>
                  <a:lnTo>
                    <a:pt x="179825" y="219323"/>
                  </a:lnTo>
                  <a:lnTo>
                    <a:pt x="182727" y="194082"/>
                  </a:lnTo>
                  <a:lnTo>
                    <a:pt x="185763" y="168045"/>
                  </a:lnTo>
                  <a:lnTo>
                    <a:pt x="189330" y="141857"/>
                  </a:lnTo>
                  <a:lnTo>
                    <a:pt x="193585" y="116190"/>
                  </a:lnTo>
                  <a:lnTo>
                    <a:pt x="199199" y="88999"/>
                  </a:lnTo>
                  <a:lnTo>
                    <a:pt x="208675" y="53903"/>
                  </a:lnTo>
                  <a:lnTo>
                    <a:pt x="226162" y="0"/>
                  </a:lnTo>
                </a:path>
              </a:pathLst>
            </a:custGeom>
            <a:ln w="681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139546" y="3584065"/>
              <a:ext cx="520903" cy="410526"/>
            </a:xfrm>
            <a:custGeom>
              <a:avLst/>
              <a:gdLst/>
              <a:ahLst/>
              <a:cxnLst/>
              <a:rect l="0" t="0" r="0" b="0"/>
              <a:pathLst>
                <a:path w="520903" h="410526">
                  <a:moveTo>
                    <a:pt x="12038" y="192330"/>
                  </a:moveTo>
                  <a:lnTo>
                    <a:pt x="22781" y="202594"/>
                  </a:lnTo>
                  <a:lnTo>
                    <a:pt x="35034" y="210263"/>
                  </a:lnTo>
                  <a:lnTo>
                    <a:pt x="50048" y="215984"/>
                  </a:lnTo>
                  <a:lnTo>
                    <a:pt x="67282" y="219592"/>
                  </a:lnTo>
                  <a:lnTo>
                    <a:pt x="85746" y="220310"/>
                  </a:lnTo>
                  <a:lnTo>
                    <a:pt x="104726" y="217962"/>
                  </a:lnTo>
                  <a:lnTo>
                    <a:pt x="123567" y="212910"/>
                  </a:lnTo>
                  <a:lnTo>
                    <a:pt x="141560" y="205705"/>
                  </a:lnTo>
                  <a:lnTo>
                    <a:pt x="158413" y="196880"/>
                  </a:lnTo>
                  <a:lnTo>
                    <a:pt x="173881" y="186592"/>
                  </a:lnTo>
                  <a:lnTo>
                    <a:pt x="187601" y="174632"/>
                  </a:lnTo>
                  <a:lnTo>
                    <a:pt x="199545" y="161014"/>
                  </a:lnTo>
                  <a:lnTo>
                    <a:pt x="209662" y="145682"/>
                  </a:lnTo>
                  <a:lnTo>
                    <a:pt x="217729" y="128390"/>
                  </a:lnTo>
                  <a:lnTo>
                    <a:pt x="223798" y="109210"/>
                  </a:lnTo>
                  <a:lnTo>
                    <a:pt x="227299" y="89017"/>
                  </a:lnTo>
                  <a:lnTo>
                    <a:pt x="226953" y="69270"/>
                  </a:lnTo>
                  <a:lnTo>
                    <a:pt x="222397" y="50774"/>
                  </a:lnTo>
                  <a:lnTo>
                    <a:pt x="213784" y="34264"/>
                  </a:lnTo>
                  <a:lnTo>
                    <a:pt x="201312" y="20676"/>
                  </a:lnTo>
                  <a:lnTo>
                    <a:pt x="185514" y="10236"/>
                  </a:lnTo>
                  <a:lnTo>
                    <a:pt x="167660" y="3164"/>
                  </a:lnTo>
                  <a:lnTo>
                    <a:pt x="149512" y="0"/>
                  </a:lnTo>
                  <a:lnTo>
                    <a:pt x="132087" y="659"/>
                  </a:lnTo>
                  <a:lnTo>
                    <a:pt x="115693" y="4859"/>
                  </a:lnTo>
                  <a:lnTo>
                    <a:pt x="100279" y="12434"/>
                  </a:lnTo>
                  <a:lnTo>
                    <a:pt x="85676" y="22961"/>
                  </a:lnTo>
                  <a:lnTo>
                    <a:pt x="71983" y="35848"/>
                  </a:lnTo>
                  <a:lnTo>
                    <a:pt x="59585" y="50517"/>
                  </a:lnTo>
                  <a:lnTo>
                    <a:pt x="48583" y="66476"/>
                  </a:lnTo>
                  <a:lnTo>
                    <a:pt x="38824" y="83347"/>
                  </a:lnTo>
                  <a:lnTo>
                    <a:pt x="30058" y="100852"/>
                  </a:lnTo>
                  <a:lnTo>
                    <a:pt x="22046" y="118800"/>
                  </a:lnTo>
                  <a:lnTo>
                    <a:pt x="14873" y="137346"/>
                  </a:lnTo>
                  <a:lnTo>
                    <a:pt x="8932" y="156944"/>
                  </a:lnTo>
                  <a:lnTo>
                    <a:pt x="4345" y="177751"/>
                  </a:lnTo>
                  <a:lnTo>
                    <a:pt x="1264" y="199372"/>
                  </a:lnTo>
                  <a:lnTo>
                    <a:pt x="0" y="221046"/>
                  </a:lnTo>
                  <a:lnTo>
                    <a:pt x="554" y="242313"/>
                  </a:lnTo>
                  <a:lnTo>
                    <a:pt x="2959" y="262752"/>
                  </a:lnTo>
                  <a:lnTo>
                    <a:pt x="7429" y="281849"/>
                  </a:lnTo>
                  <a:lnTo>
                    <a:pt x="13884" y="299463"/>
                  </a:lnTo>
                  <a:lnTo>
                    <a:pt x="22008" y="315750"/>
                  </a:lnTo>
                  <a:lnTo>
                    <a:pt x="31429" y="330975"/>
                  </a:lnTo>
                  <a:lnTo>
                    <a:pt x="41815" y="345395"/>
                  </a:lnTo>
                  <a:lnTo>
                    <a:pt x="53186" y="358936"/>
                  </a:lnTo>
                  <a:lnTo>
                    <a:pt x="65887" y="371218"/>
                  </a:lnTo>
                  <a:lnTo>
                    <a:pt x="80017" y="382127"/>
                  </a:lnTo>
                  <a:lnTo>
                    <a:pt x="96000" y="391518"/>
                  </a:lnTo>
                  <a:lnTo>
                    <a:pt x="114682" y="399082"/>
                  </a:lnTo>
                  <a:lnTo>
                    <a:pt x="136261" y="404822"/>
                  </a:lnTo>
                  <a:lnTo>
                    <a:pt x="159825" y="408708"/>
                  </a:lnTo>
                  <a:lnTo>
                    <a:pt x="183753" y="410525"/>
                  </a:lnTo>
                  <a:lnTo>
                    <a:pt x="207074" y="410357"/>
                  </a:lnTo>
                  <a:lnTo>
                    <a:pt x="229768" y="408517"/>
                  </a:lnTo>
                  <a:lnTo>
                    <a:pt x="252414" y="405381"/>
                  </a:lnTo>
                  <a:lnTo>
                    <a:pt x="275397" y="401286"/>
                  </a:lnTo>
                  <a:lnTo>
                    <a:pt x="298538" y="396506"/>
                  </a:lnTo>
                  <a:lnTo>
                    <a:pt x="321260" y="391249"/>
                  </a:lnTo>
                  <a:lnTo>
                    <a:pt x="343259" y="385661"/>
                  </a:lnTo>
                  <a:lnTo>
                    <a:pt x="364802" y="379847"/>
                  </a:lnTo>
                  <a:lnTo>
                    <a:pt x="386547" y="373879"/>
                  </a:lnTo>
                  <a:lnTo>
                    <a:pt x="408843" y="367816"/>
                  </a:lnTo>
                  <a:lnTo>
                    <a:pt x="431020" y="361963"/>
                  </a:lnTo>
                  <a:lnTo>
                    <a:pt x="453906" y="356301"/>
                  </a:lnTo>
                  <a:lnTo>
                    <a:pt x="481517" y="350332"/>
                  </a:lnTo>
                  <a:lnTo>
                    <a:pt x="520902" y="343105"/>
                  </a:lnTo>
                </a:path>
              </a:pathLst>
            </a:custGeom>
            <a:ln w="6819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4611736" y="3192145"/>
            <a:ext cx="909731" cy="848107"/>
            <a:chOff x="4611736" y="3192145"/>
            <a:chExt cx="909731" cy="848107"/>
          </a:xfrm>
        </p:grpSpPr>
        <p:sp>
          <p:nvSpPr>
            <p:cNvPr id="120" name="Freeform 119"/>
            <p:cNvSpPr/>
            <p:nvPr/>
          </p:nvSpPr>
          <p:spPr>
            <a:xfrm>
              <a:off x="4611736" y="3192145"/>
              <a:ext cx="245429" cy="755586"/>
            </a:xfrm>
            <a:custGeom>
              <a:avLst/>
              <a:gdLst/>
              <a:ahLst/>
              <a:cxnLst/>
              <a:rect l="0" t="0" r="0" b="0"/>
              <a:pathLst>
                <a:path w="245429" h="755586">
                  <a:moveTo>
                    <a:pt x="96782" y="0"/>
                  </a:moveTo>
                  <a:lnTo>
                    <a:pt x="92582" y="21484"/>
                  </a:lnTo>
                  <a:lnTo>
                    <a:pt x="89445" y="41857"/>
                  </a:lnTo>
                  <a:lnTo>
                    <a:pt x="87097" y="63092"/>
                  </a:lnTo>
                  <a:lnTo>
                    <a:pt x="85369" y="85356"/>
                  </a:lnTo>
                  <a:lnTo>
                    <a:pt x="84125" y="108534"/>
                  </a:lnTo>
                  <a:lnTo>
                    <a:pt x="83243" y="132443"/>
                  </a:lnTo>
                  <a:lnTo>
                    <a:pt x="82383" y="157140"/>
                  </a:lnTo>
                  <a:lnTo>
                    <a:pt x="81017" y="182924"/>
                  </a:lnTo>
                  <a:lnTo>
                    <a:pt x="78905" y="209869"/>
                  </a:lnTo>
                  <a:lnTo>
                    <a:pt x="76293" y="237842"/>
                  </a:lnTo>
                  <a:lnTo>
                    <a:pt x="73750" y="266634"/>
                  </a:lnTo>
                  <a:lnTo>
                    <a:pt x="71609" y="296035"/>
                  </a:lnTo>
                  <a:lnTo>
                    <a:pt x="69950" y="325634"/>
                  </a:lnTo>
                  <a:lnTo>
                    <a:pt x="68728" y="354851"/>
                  </a:lnTo>
                  <a:lnTo>
                    <a:pt x="67848" y="383384"/>
                  </a:lnTo>
                  <a:lnTo>
                    <a:pt x="66985" y="410734"/>
                  </a:lnTo>
                  <a:lnTo>
                    <a:pt x="65614" y="436104"/>
                  </a:lnTo>
                  <a:lnTo>
                    <a:pt x="63498" y="459256"/>
                  </a:lnTo>
                  <a:lnTo>
                    <a:pt x="60882" y="480888"/>
                  </a:lnTo>
                  <a:lnTo>
                    <a:pt x="58337" y="502290"/>
                  </a:lnTo>
                  <a:lnTo>
                    <a:pt x="56187" y="524229"/>
                  </a:lnTo>
                  <a:lnTo>
                    <a:pt x="54274" y="546468"/>
                  </a:lnTo>
                  <a:lnTo>
                    <a:pt x="52101" y="568067"/>
                  </a:lnTo>
                  <a:lnTo>
                    <a:pt x="49392" y="588514"/>
                  </a:lnTo>
                  <a:lnTo>
                    <a:pt x="46107" y="607756"/>
                  </a:lnTo>
                  <a:lnTo>
                    <a:pt x="42323" y="625960"/>
                  </a:lnTo>
                  <a:lnTo>
                    <a:pt x="38126" y="643289"/>
                  </a:lnTo>
                  <a:lnTo>
                    <a:pt x="32952" y="657691"/>
                  </a:lnTo>
                  <a:lnTo>
                    <a:pt x="26719" y="665307"/>
                  </a:lnTo>
                  <a:lnTo>
                    <a:pt x="20646" y="665267"/>
                  </a:lnTo>
                  <a:lnTo>
                    <a:pt x="14972" y="658983"/>
                  </a:lnTo>
                  <a:lnTo>
                    <a:pt x="9581" y="648168"/>
                  </a:lnTo>
                  <a:lnTo>
                    <a:pt x="4830" y="634201"/>
                  </a:lnTo>
                  <a:lnTo>
                    <a:pt x="1542" y="618081"/>
                  </a:lnTo>
                  <a:lnTo>
                    <a:pt x="49" y="600496"/>
                  </a:lnTo>
                  <a:lnTo>
                    <a:pt x="0" y="581679"/>
                  </a:lnTo>
                  <a:lnTo>
                    <a:pt x="640" y="561507"/>
                  </a:lnTo>
                  <a:lnTo>
                    <a:pt x="1461" y="540024"/>
                  </a:lnTo>
                  <a:lnTo>
                    <a:pt x="2705" y="518147"/>
                  </a:lnTo>
                  <a:lnTo>
                    <a:pt x="5197" y="497470"/>
                  </a:lnTo>
                  <a:lnTo>
                    <a:pt x="9312" y="478793"/>
                  </a:lnTo>
                  <a:lnTo>
                    <a:pt x="14982" y="462157"/>
                  </a:lnTo>
                  <a:lnTo>
                    <a:pt x="21936" y="447258"/>
                  </a:lnTo>
                  <a:lnTo>
                    <a:pt x="29880" y="433731"/>
                  </a:lnTo>
                  <a:lnTo>
                    <a:pt x="38789" y="421938"/>
                  </a:lnTo>
                  <a:lnTo>
                    <a:pt x="48905" y="412946"/>
                  </a:lnTo>
                  <a:lnTo>
                    <a:pt x="60263" y="407116"/>
                  </a:lnTo>
                  <a:lnTo>
                    <a:pt x="72705" y="404390"/>
                  </a:lnTo>
                  <a:lnTo>
                    <a:pt x="86005" y="404664"/>
                  </a:lnTo>
                  <a:lnTo>
                    <a:pt x="99936" y="407563"/>
                  </a:lnTo>
                  <a:lnTo>
                    <a:pt x="114082" y="412561"/>
                  </a:lnTo>
                  <a:lnTo>
                    <a:pt x="127855" y="419139"/>
                  </a:lnTo>
                  <a:lnTo>
                    <a:pt x="140966" y="426874"/>
                  </a:lnTo>
                  <a:lnTo>
                    <a:pt x="153394" y="435911"/>
                  </a:lnTo>
                  <a:lnTo>
                    <a:pt x="165235" y="446901"/>
                  </a:lnTo>
                  <a:lnTo>
                    <a:pt x="176615" y="460043"/>
                  </a:lnTo>
                  <a:lnTo>
                    <a:pt x="187411" y="474876"/>
                  </a:lnTo>
                  <a:lnTo>
                    <a:pt x="197270" y="490571"/>
                  </a:lnTo>
                  <a:lnTo>
                    <a:pt x="206074" y="506566"/>
                  </a:lnTo>
                  <a:lnTo>
                    <a:pt x="213924" y="523064"/>
                  </a:lnTo>
                  <a:lnTo>
                    <a:pt x="221006" y="540865"/>
                  </a:lnTo>
                  <a:lnTo>
                    <a:pt x="227500" y="560319"/>
                  </a:lnTo>
                  <a:lnTo>
                    <a:pt x="233326" y="581106"/>
                  </a:lnTo>
                  <a:lnTo>
                    <a:pt x="238160" y="602497"/>
                  </a:lnTo>
                  <a:lnTo>
                    <a:pt x="241894" y="623990"/>
                  </a:lnTo>
                  <a:lnTo>
                    <a:pt x="244403" y="645124"/>
                  </a:lnTo>
                  <a:lnTo>
                    <a:pt x="245428" y="665388"/>
                  </a:lnTo>
                  <a:lnTo>
                    <a:pt x="244982" y="684579"/>
                  </a:lnTo>
                  <a:lnTo>
                    <a:pt x="243506" y="702115"/>
                  </a:lnTo>
                  <a:lnTo>
                    <a:pt x="241589" y="718616"/>
                  </a:lnTo>
                  <a:lnTo>
                    <a:pt x="239065" y="735530"/>
                  </a:lnTo>
                  <a:lnTo>
                    <a:pt x="235562" y="755585"/>
                  </a:lnTo>
                </a:path>
              </a:pathLst>
            </a:custGeom>
            <a:ln w="5562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46385" y="3685028"/>
              <a:ext cx="240157" cy="293543"/>
            </a:xfrm>
            <a:custGeom>
              <a:avLst/>
              <a:gdLst/>
              <a:ahLst/>
              <a:cxnLst/>
              <a:rect l="0" t="0" r="0" b="0"/>
              <a:pathLst>
                <a:path w="240157" h="293543">
                  <a:moveTo>
                    <a:pt x="116795" y="108501"/>
                  </a:moveTo>
                  <a:lnTo>
                    <a:pt x="125290" y="99809"/>
                  </a:lnTo>
                  <a:lnTo>
                    <a:pt x="132503" y="90722"/>
                  </a:lnTo>
                  <a:lnTo>
                    <a:pt x="139084" y="80329"/>
                  </a:lnTo>
                  <a:lnTo>
                    <a:pt x="144759" y="68699"/>
                  </a:lnTo>
                  <a:lnTo>
                    <a:pt x="148738" y="56036"/>
                  </a:lnTo>
                  <a:lnTo>
                    <a:pt x="150696" y="42590"/>
                  </a:lnTo>
                  <a:lnTo>
                    <a:pt x="149832" y="29289"/>
                  </a:lnTo>
                  <a:lnTo>
                    <a:pt x="144690" y="17654"/>
                  </a:lnTo>
                  <a:lnTo>
                    <a:pt x="134893" y="8398"/>
                  </a:lnTo>
                  <a:lnTo>
                    <a:pt x="121661" y="2191"/>
                  </a:lnTo>
                  <a:lnTo>
                    <a:pt x="107177" y="0"/>
                  </a:lnTo>
                  <a:lnTo>
                    <a:pt x="92841" y="1946"/>
                  </a:lnTo>
                  <a:lnTo>
                    <a:pt x="79205" y="7248"/>
                  </a:lnTo>
                  <a:lnTo>
                    <a:pt x="66358" y="14698"/>
                  </a:lnTo>
                  <a:lnTo>
                    <a:pt x="54210" y="23395"/>
                  </a:lnTo>
                  <a:lnTo>
                    <a:pt x="42851" y="33271"/>
                  </a:lnTo>
                  <a:lnTo>
                    <a:pt x="32593" y="44922"/>
                  </a:lnTo>
                  <a:lnTo>
                    <a:pt x="23518" y="58560"/>
                  </a:lnTo>
                  <a:lnTo>
                    <a:pt x="15730" y="73999"/>
                  </a:lnTo>
                  <a:lnTo>
                    <a:pt x="9468" y="90889"/>
                  </a:lnTo>
                  <a:lnTo>
                    <a:pt x="4722" y="108870"/>
                  </a:lnTo>
                  <a:lnTo>
                    <a:pt x="1509" y="127400"/>
                  </a:lnTo>
                  <a:lnTo>
                    <a:pt x="0" y="145794"/>
                  </a:lnTo>
                  <a:lnTo>
                    <a:pt x="121" y="163692"/>
                  </a:lnTo>
                  <a:lnTo>
                    <a:pt x="1616" y="181020"/>
                  </a:lnTo>
                  <a:lnTo>
                    <a:pt x="4175" y="197841"/>
                  </a:lnTo>
                  <a:lnTo>
                    <a:pt x="7528" y="214253"/>
                  </a:lnTo>
                  <a:lnTo>
                    <a:pt x="11688" y="230117"/>
                  </a:lnTo>
                  <a:lnTo>
                    <a:pt x="16938" y="245067"/>
                  </a:lnTo>
                  <a:lnTo>
                    <a:pt x="23351" y="258960"/>
                  </a:lnTo>
                  <a:lnTo>
                    <a:pt x="31033" y="271168"/>
                  </a:lnTo>
                  <a:lnTo>
                    <a:pt x="40228" y="280527"/>
                  </a:lnTo>
                  <a:lnTo>
                    <a:pt x="50915" y="286645"/>
                  </a:lnTo>
                  <a:lnTo>
                    <a:pt x="62633" y="289585"/>
                  </a:lnTo>
                  <a:lnTo>
                    <a:pt x="74656" y="289463"/>
                  </a:lnTo>
                  <a:lnTo>
                    <a:pt x="86529" y="286665"/>
                  </a:lnTo>
                  <a:lnTo>
                    <a:pt x="97849" y="281488"/>
                  </a:lnTo>
                  <a:lnTo>
                    <a:pt x="108156" y="274012"/>
                  </a:lnTo>
                  <a:lnTo>
                    <a:pt x="117309" y="264489"/>
                  </a:lnTo>
                  <a:lnTo>
                    <a:pt x="125415" y="253308"/>
                  </a:lnTo>
                  <a:lnTo>
                    <a:pt x="132679" y="240868"/>
                  </a:lnTo>
                  <a:lnTo>
                    <a:pt x="139300" y="227505"/>
                  </a:lnTo>
                  <a:lnTo>
                    <a:pt x="145215" y="213245"/>
                  </a:lnTo>
                  <a:lnTo>
                    <a:pt x="150108" y="197836"/>
                  </a:lnTo>
                  <a:lnTo>
                    <a:pt x="153890" y="181230"/>
                  </a:lnTo>
                  <a:lnTo>
                    <a:pt x="156679" y="163575"/>
                  </a:lnTo>
                  <a:lnTo>
                    <a:pt x="158673" y="145085"/>
                  </a:lnTo>
                  <a:lnTo>
                    <a:pt x="160036" y="126110"/>
                  </a:lnTo>
                  <a:lnTo>
                    <a:pt x="159815" y="111699"/>
                  </a:lnTo>
                  <a:lnTo>
                    <a:pt x="158023" y="107618"/>
                  </a:lnTo>
                  <a:lnTo>
                    <a:pt x="157096" y="111348"/>
                  </a:lnTo>
                  <a:lnTo>
                    <a:pt x="157696" y="120295"/>
                  </a:lnTo>
                  <a:lnTo>
                    <a:pt x="159625" y="133406"/>
                  </a:lnTo>
                  <a:lnTo>
                    <a:pt x="162555" y="149903"/>
                  </a:lnTo>
                  <a:lnTo>
                    <a:pt x="166435" y="168559"/>
                  </a:lnTo>
                  <a:lnTo>
                    <a:pt x="171500" y="187792"/>
                  </a:lnTo>
                  <a:lnTo>
                    <a:pt x="177785" y="206660"/>
                  </a:lnTo>
                  <a:lnTo>
                    <a:pt x="185249" y="224458"/>
                  </a:lnTo>
                  <a:lnTo>
                    <a:pt x="194925" y="242347"/>
                  </a:lnTo>
                  <a:lnTo>
                    <a:pt x="210939" y="263522"/>
                  </a:lnTo>
                  <a:lnTo>
                    <a:pt x="240156" y="293542"/>
                  </a:lnTo>
                </a:path>
              </a:pathLst>
            </a:custGeom>
            <a:ln w="5562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261286" y="3274351"/>
              <a:ext cx="260181" cy="765901"/>
            </a:xfrm>
            <a:custGeom>
              <a:avLst/>
              <a:gdLst/>
              <a:ahLst/>
              <a:cxnLst/>
              <a:rect l="0" t="0" r="0" b="0"/>
              <a:pathLst>
                <a:path w="260181" h="765901">
                  <a:moveTo>
                    <a:pt x="110296" y="580858"/>
                  </a:moveTo>
                  <a:lnTo>
                    <a:pt x="114594" y="567967"/>
                  </a:lnTo>
                  <a:lnTo>
                    <a:pt x="118667" y="555743"/>
                  </a:lnTo>
                  <a:lnTo>
                    <a:pt x="122894" y="543009"/>
                  </a:lnTo>
                  <a:lnTo>
                    <a:pt x="126588" y="529904"/>
                  </a:lnTo>
                  <a:lnTo>
                    <a:pt x="128375" y="516947"/>
                  </a:lnTo>
                  <a:lnTo>
                    <a:pt x="127635" y="504454"/>
                  </a:lnTo>
                  <a:lnTo>
                    <a:pt x="123997" y="492967"/>
                  </a:lnTo>
                  <a:lnTo>
                    <a:pt x="116974" y="483330"/>
                  </a:lnTo>
                  <a:lnTo>
                    <a:pt x="106675" y="475845"/>
                  </a:lnTo>
                  <a:lnTo>
                    <a:pt x="94325" y="471047"/>
                  </a:lnTo>
                  <a:lnTo>
                    <a:pt x="81892" y="469911"/>
                  </a:lnTo>
                  <a:lnTo>
                    <a:pt x="70504" y="472631"/>
                  </a:lnTo>
                  <a:lnTo>
                    <a:pt x="60238" y="478974"/>
                  </a:lnTo>
                  <a:lnTo>
                    <a:pt x="50540" y="488693"/>
                  </a:lnTo>
                  <a:lnTo>
                    <a:pt x="40987" y="501301"/>
                  </a:lnTo>
                  <a:lnTo>
                    <a:pt x="31615" y="516191"/>
                  </a:lnTo>
                  <a:lnTo>
                    <a:pt x="22811" y="532787"/>
                  </a:lnTo>
                  <a:lnTo>
                    <a:pt x="14774" y="550612"/>
                  </a:lnTo>
                  <a:lnTo>
                    <a:pt x="7959" y="569305"/>
                  </a:lnTo>
                  <a:lnTo>
                    <a:pt x="3142" y="588597"/>
                  </a:lnTo>
                  <a:lnTo>
                    <a:pt x="563" y="608295"/>
                  </a:lnTo>
                  <a:lnTo>
                    <a:pt x="0" y="628027"/>
                  </a:lnTo>
                  <a:lnTo>
                    <a:pt x="1059" y="647251"/>
                  </a:lnTo>
                  <a:lnTo>
                    <a:pt x="3346" y="665709"/>
                  </a:lnTo>
                  <a:lnTo>
                    <a:pt x="6764" y="683169"/>
                  </a:lnTo>
                  <a:lnTo>
                    <a:pt x="11504" y="699301"/>
                  </a:lnTo>
                  <a:lnTo>
                    <a:pt x="17568" y="714038"/>
                  </a:lnTo>
                  <a:lnTo>
                    <a:pt x="25015" y="726839"/>
                  </a:lnTo>
                  <a:lnTo>
                    <a:pt x="34052" y="736606"/>
                  </a:lnTo>
                  <a:lnTo>
                    <a:pt x="44630" y="743003"/>
                  </a:lnTo>
                  <a:lnTo>
                    <a:pt x="56278" y="746133"/>
                  </a:lnTo>
                  <a:lnTo>
                    <a:pt x="68253" y="746139"/>
                  </a:lnTo>
                  <a:lnTo>
                    <a:pt x="80094" y="743427"/>
                  </a:lnTo>
                  <a:lnTo>
                    <a:pt x="91393" y="738309"/>
                  </a:lnTo>
                  <a:lnTo>
                    <a:pt x="101685" y="730871"/>
                  </a:lnTo>
                  <a:lnTo>
                    <a:pt x="110836" y="721374"/>
                  </a:lnTo>
                  <a:lnTo>
                    <a:pt x="119188" y="710210"/>
                  </a:lnTo>
                  <a:lnTo>
                    <a:pt x="127397" y="697781"/>
                  </a:lnTo>
                  <a:lnTo>
                    <a:pt x="135851" y="684433"/>
                  </a:lnTo>
                  <a:lnTo>
                    <a:pt x="144438" y="670432"/>
                  </a:lnTo>
                  <a:lnTo>
                    <a:pt x="152694" y="655976"/>
                  </a:lnTo>
                  <a:lnTo>
                    <a:pt x="160372" y="641194"/>
                  </a:lnTo>
                  <a:lnTo>
                    <a:pt x="167688" y="625707"/>
                  </a:lnTo>
                  <a:lnTo>
                    <a:pt x="175177" y="608682"/>
                  </a:lnTo>
                  <a:lnTo>
                    <a:pt x="183139" y="589784"/>
                  </a:lnTo>
                  <a:lnTo>
                    <a:pt x="191390" y="568895"/>
                  </a:lnTo>
                  <a:lnTo>
                    <a:pt x="199418" y="545886"/>
                  </a:lnTo>
                  <a:lnTo>
                    <a:pt x="206936" y="520931"/>
                  </a:lnTo>
                  <a:lnTo>
                    <a:pt x="213896" y="495087"/>
                  </a:lnTo>
                  <a:lnTo>
                    <a:pt x="220367" y="470085"/>
                  </a:lnTo>
                  <a:lnTo>
                    <a:pt x="226447" y="446805"/>
                  </a:lnTo>
                  <a:lnTo>
                    <a:pt x="231994" y="424649"/>
                  </a:lnTo>
                  <a:lnTo>
                    <a:pt x="236638" y="402020"/>
                  </a:lnTo>
                  <a:lnTo>
                    <a:pt x="240259" y="378018"/>
                  </a:lnTo>
                  <a:lnTo>
                    <a:pt x="243189" y="353181"/>
                  </a:lnTo>
                  <a:lnTo>
                    <a:pt x="246056" y="329036"/>
                  </a:lnTo>
                  <a:lnTo>
                    <a:pt x="249230" y="306428"/>
                  </a:lnTo>
                  <a:lnTo>
                    <a:pt x="252580" y="285015"/>
                  </a:lnTo>
                  <a:lnTo>
                    <a:pt x="255630" y="263684"/>
                  </a:lnTo>
                  <a:lnTo>
                    <a:pt x="258110" y="241742"/>
                  </a:lnTo>
                  <a:lnTo>
                    <a:pt x="259750" y="218987"/>
                  </a:lnTo>
                  <a:lnTo>
                    <a:pt x="260180" y="195472"/>
                  </a:lnTo>
                  <a:lnTo>
                    <a:pt x="259330" y="171345"/>
                  </a:lnTo>
                  <a:lnTo>
                    <a:pt x="257591" y="146998"/>
                  </a:lnTo>
                  <a:lnTo>
                    <a:pt x="255646" y="123007"/>
                  </a:lnTo>
                  <a:lnTo>
                    <a:pt x="253904" y="99669"/>
                  </a:lnTo>
                  <a:lnTo>
                    <a:pt x="252266" y="77248"/>
                  </a:lnTo>
                  <a:lnTo>
                    <a:pt x="250280" y="56099"/>
                  </a:lnTo>
                  <a:lnTo>
                    <a:pt x="247688" y="36319"/>
                  </a:lnTo>
                  <a:lnTo>
                    <a:pt x="244202" y="18947"/>
                  </a:lnTo>
                  <a:lnTo>
                    <a:pt x="238343" y="6298"/>
                  </a:lnTo>
                  <a:lnTo>
                    <a:pt x="229924" y="0"/>
                  </a:lnTo>
                  <a:lnTo>
                    <a:pt x="221434" y="366"/>
                  </a:lnTo>
                  <a:lnTo>
                    <a:pt x="213713" y="6399"/>
                  </a:lnTo>
                  <a:lnTo>
                    <a:pt x="206985" y="17013"/>
                  </a:lnTo>
                  <a:lnTo>
                    <a:pt x="201525" y="31474"/>
                  </a:lnTo>
                  <a:lnTo>
                    <a:pt x="197350" y="49036"/>
                  </a:lnTo>
                  <a:lnTo>
                    <a:pt x="194046" y="68491"/>
                  </a:lnTo>
                  <a:lnTo>
                    <a:pt x="190926" y="88304"/>
                  </a:lnTo>
                  <a:lnTo>
                    <a:pt x="187583" y="107615"/>
                  </a:lnTo>
                  <a:lnTo>
                    <a:pt x="184120" y="126863"/>
                  </a:lnTo>
                  <a:lnTo>
                    <a:pt x="180994" y="147421"/>
                  </a:lnTo>
                  <a:lnTo>
                    <a:pt x="178458" y="169983"/>
                  </a:lnTo>
                  <a:lnTo>
                    <a:pt x="176532" y="194078"/>
                  </a:lnTo>
                  <a:lnTo>
                    <a:pt x="175129" y="218492"/>
                  </a:lnTo>
                  <a:lnTo>
                    <a:pt x="174136" y="242474"/>
                  </a:lnTo>
                  <a:lnTo>
                    <a:pt x="173444" y="266249"/>
                  </a:lnTo>
                  <a:lnTo>
                    <a:pt x="172968" y="290734"/>
                  </a:lnTo>
                  <a:lnTo>
                    <a:pt x="172651" y="316425"/>
                  </a:lnTo>
                  <a:lnTo>
                    <a:pt x="172685" y="343360"/>
                  </a:lnTo>
                  <a:lnTo>
                    <a:pt x="173487" y="371359"/>
                  </a:lnTo>
                  <a:lnTo>
                    <a:pt x="175216" y="400180"/>
                  </a:lnTo>
                  <a:lnTo>
                    <a:pt x="177570" y="429368"/>
                  </a:lnTo>
                  <a:lnTo>
                    <a:pt x="179939" y="458297"/>
                  </a:lnTo>
                  <a:lnTo>
                    <a:pt x="181970" y="486632"/>
                  </a:lnTo>
                  <a:lnTo>
                    <a:pt x="183804" y="513848"/>
                  </a:lnTo>
                  <a:lnTo>
                    <a:pt x="185923" y="539127"/>
                  </a:lnTo>
                  <a:lnTo>
                    <a:pt x="188597" y="562210"/>
                  </a:lnTo>
                  <a:lnTo>
                    <a:pt x="191857" y="583547"/>
                  </a:lnTo>
                  <a:lnTo>
                    <a:pt x="195626" y="603973"/>
                  </a:lnTo>
                  <a:lnTo>
                    <a:pt x="199800" y="624065"/>
                  </a:lnTo>
                  <a:lnTo>
                    <a:pt x="204516" y="643870"/>
                  </a:lnTo>
                  <a:lnTo>
                    <a:pt x="210139" y="663047"/>
                  </a:lnTo>
                  <a:lnTo>
                    <a:pt x="216784" y="681421"/>
                  </a:lnTo>
                  <a:lnTo>
                    <a:pt x="223907" y="698652"/>
                  </a:lnTo>
                  <a:lnTo>
                    <a:pt x="231137" y="715984"/>
                  </a:lnTo>
                  <a:lnTo>
                    <a:pt x="239110" y="736574"/>
                  </a:lnTo>
                  <a:lnTo>
                    <a:pt x="249077" y="765900"/>
                  </a:lnTo>
                </a:path>
              </a:pathLst>
            </a:custGeom>
            <a:ln w="55626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7044413" y="3192145"/>
            <a:ext cx="2410507" cy="848107"/>
            <a:chOff x="7044413" y="3192145"/>
            <a:chExt cx="2410507" cy="848107"/>
          </a:xfrm>
        </p:grpSpPr>
        <p:sp>
          <p:nvSpPr>
            <p:cNvPr id="124" name="Freeform 123"/>
            <p:cNvSpPr/>
            <p:nvPr/>
          </p:nvSpPr>
          <p:spPr>
            <a:xfrm>
              <a:off x="7196008" y="3237377"/>
              <a:ext cx="135698" cy="214855"/>
            </a:xfrm>
            <a:custGeom>
              <a:avLst/>
              <a:gdLst/>
              <a:ahLst/>
              <a:cxnLst/>
              <a:rect l="0" t="0" r="0" b="0"/>
              <a:pathLst>
                <a:path w="135698" h="214855">
                  <a:moveTo>
                    <a:pt x="0" y="0"/>
                  </a:moveTo>
                  <a:lnTo>
                    <a:pt x="72" y="12532"/>
                  </a:lnTo>
                  <a:lnTo>
                    <a:pt x="760" y="23797"/>
                  </a:lnTo>
                  <a:lnTo>
                    <a:pt x="2147" y="34872"/>
                  </a:lnTo>
                  <a:lnTo>
                    <a:pt x="3958" y="46307"/>
                  </a:lnTo>
                  <a:lnTo>
                    <a:pt x="5750" y="58809"/>
                  </a:lnTo>
                  <a:lnTo>
                    <a:pt x="7263" y="72650"/>
                  </a:lnTo>
                  <a:lnTo>
                    <a:pt x="8256" y="87401"/>
                  </a:lnTo>
                  <a:lnTo>
                    <a:pt x="8432" y="102174"/>
                  </a:lnTo>
                  <a:lnTo>
                    <a:pt x="7712" y="116448"/>
                  </a:lnTo>
                  <a:lnTo>
                    <a:pt x="6374" y="130253"/>
                  </a:lnTo>
                  <a:lnTo>
                    <a:pt x="4905" y="143969"/>
                  </a:lnTo>
                  <a:lnTo>
                    <a:pt x="3602" y="157849"/>
                  </a:lnTo>
                  <a:lnTo>
                    <a:pt x="2568" y="171976"/>
                  </a:lnTo>
                  <a:lnTo>
                    <a:pt x="1795" y="186344"/>
                  </a:lnTo>
                  <a:lnTo>
                    <a:pt x="1240" y="200803"/>
                  </a:lnTo>
                  <a:lnTo>
                    <a:pt x="1006" y="211582"/>
                  </a:lnTo>
                  <a:lnTo>
                    <a:pt x="1379" y="214174"/>
                  </a:lnTo>
                  <a:lnTo>
                    <a:pt x="2522" y="210300"/>
                  </a:lnTo>
                  <a:lnTo>
                    <a:pt x="4546" y="202628"/>
                  </a:lnTo>
                  <a:lnTo>
                    <a:pt x="7640" y="193394"/>
                  </a:lnTo>
                  <a:lnTo>
                    <a:pt x="11801" y="183851"/>
                  </a:lnTo>
                  <a:lnTo>
                    <a:pt x="16874" y="174527"/>
                  </a:lnTo>
                  <a:lnTo>
                    <a:pt x="22662" y="165574"/>
                  </a:lnTo>
                  <a:lnTo>
                    <a:pt x="28989" y="156990"/>
                  </a:lnTo>
                  <a:lnTo>
                    <a:pt x="36060" y="149064"/>
                  </a:lnTo>
                  <a:lnTo>
                    <a:pt x="44419" y="142384"/>
                  </a:lnTo>
                  <a:lnTo>
                    <a:pt x="54252" y="137179"/>
                  </a:lnTo>
                  <a:lnTo>
                    <a:pt x="65079" y="133680"/>
                  </a:lnTo>
                  <a:lnTo>
                    <a:pt x="75981" y="132296"/>
                  </a:lnTo>
                  <a:lnTo>
                    <a:pt x="86411" y="133044"/>
                  </a:lnTo>
                  <a:lnTo>
                    <a:pt x="96031" y="135803"/>
                  </a:lnTo>
                  <a:lnTo>
                    <a:pt x="104556" y="140511"/>
                  </a:lnTo>
                  <a:lnTo>
                    <a:pt x="111951" y="146935"/>
                  </a:lnTo>
                  <a:lnTo>
                    <a:pt x="118209" y="154867"/>
                  </a:lnTo>
                  <a:lnTo>
                    <a:pt x="123852" y="165319"/>
                  </a:lnTo>
                  <a:lnTo>
                    <a:pt x="129378" y="182808"/>
                  </a:lnTo>
                  <a:lnTo>
                    <a:pt x="135697" y="214854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60829" y="3349558"/>
              <a:ext cx="106575" cy="108364"/>
            </a:xfrm>
            <a:custGeom>
              <a:avLst/>
              <a:gdLst/>
              <a:ahLst/>
              <a:cxnLst/>
              <a:rect l="0" t="0" r="0" b="0"/>
              <a:pathLst>
                <a:path w="106575" h="108364">
                  <a:moveTo>
                    <a:pt x="72649" y="12208"/>
                  </a:moveTo>
                  <a:lnTo>
                    <a:pt x="66276" y="6122"/>
                  </a:lnTo>
                  <a:lnTo>
                    <a:pt x="59611" y="2208"/>
                  </a:lnTo>
                  <a:lnTo>
                    <a:pt x="51994" y="167"/>
                  </a:lnTo>
                  <a:lnTo>
                    <a:pt x="43652" y="0"/>
                  </a:lnTo>
                  <a:lnTo>
                    <a:pt x="35062" y="2058"/>
                  </a:lnTo>
                  <a:lnTo>
                    <a:pt x="26542" y="6335"/>
                  </a:lnTo>
                  <a:lnTo>
                    <a:pt x="18563" y="12692"/>
                  </a:lnTo>
                  <a:lnTo>
                    <a:pt x="11801" y="21048"/>
                  </a:lnTo>
                  <a:lnTo>
                    <a:pt x="6510" y="31155"/>
                  </a:lnTo>
                  <a:lnTo>
                    <a:pt x="2761" y="42488"/>
                  </a:lnTo>
                  <a:lnTo>
                    <a:pt x="630" y="54371"/>
                  </a:lnTo>
                  <a:lnTo>
                    <a:pt x="0" y="66367"/>
                  </a:lnTo>
                  <a:lnTo>
                    <a:pt x="958" y="77932"/>
                  </a:lnTo>
                  <a:lnTo>
                    <a:pt x="3878" y="88348"/>
                  </a:lnTo>
                  <a:lnTo>
                    <a:pt x="8773" y="97319"/>
                  </a:lnTo>
                  <a:lnTo>
                    <a:pt x="15027" y="104233"/>
                  </a:lnTo>
                  <a:lnTo>
                    <a:pt x="21610" y="108012"/>
                  </a:lnTo>
                  <a:lnTo>
                    <a:pt x="27906" y="108363"/>
                  </a:lnTo>
                  <a:lnTo>
                    <a:pt x="33878" y="105650"/>
                  </a:lnTo>
                  <a:lnTo>
                    <a:pt x="39858" y="100484"/>
                  </a:lnTo>
                  <a:lnTo>
                    <a:pt x="46056" y="93470"/>
                  </a:lnTo>
                  <a:lnTo>
                    <a:pt x="52184" y="84945"/>
                  </a:lnTo>
                  <a:lnTo>
                    <a:pt x="57562" y="74967"/>
                  </a:lnTo>
                  <a:lnTo>
                    <a:pt x="61875" y="63792"/>
                  </a:lnTo>
                  <a:lnTo>
                    <a:pt x="65744" y="55202"/>
                  </a:lnTo>
                  <a:lnTo>
                    <a:pt x="69974" y="53236"/>
                  </a:lnTo>
                  <a:lnTo>
                    <a:pt x="74523" y="55732"/>
                  </a:lnTo>
                  <a:lnTo>
                    <a:pt x="79402" y="60489"/>
                  </a:lnTo>
                  <a:lnTo>
                    <a:pt x="85036" y="66680"/>
                  </a:lnTo>
                  <a:lnTo>
                    <a:pt x="93134" y="75982"/>
                  </a:lnTo>
                  <a:lnTo>
                    <a:pt x="106574" y="91364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478710" y="3311590"/>
              <a:ext cx="124390" cy="156426"/>
            </a:xfrm>
            <a:custGeom>
              <a:avLst/>
              <a:gdLst/>
              <a:ahLst/>
              <a:cxnLst/>
              <a:rect l="0" t="0" r="0" b="0"/>
              <a:pathLst>
                <a:path w="124390" h="156426">
                  <a:moveTo>
                    <a:pt x="124389" y="4943"/>
                  </a:moveTo>
                  <a:lnTo>
                    <a:pt x="114935" y="1937"/>
                  </a:lnTo>
                  <a:lnTo>
                    <a:pt x="105971" y="323"/>
                  </a:lnTo>
                  <a:lnTo>
                    <a:pt x="96633" y="0"/>
                  </a:lnTo>
                  <a:lnTo>
                    <a:pt x="87023" y="915"/>
                  </a:lnTo>
                  <a:lnTo>
                    <a:pt x="77521" y="3188"/>
                  </a:lnTo>
                  <a:lnTo>
                    <a:pt x="68350" y="6756"/>
                  </a:lnTo>
                  <a:lnTo>
                    <a:pt x="59556" y="11412"/>
                  </a:lnTo>
                  <a:lnTo>
                    <a:pt x="51094" y="16910"/>
                  </a:lnTo>
                  <a:lnTo>
                    <a:pt x="42914" y="23035"/>
                  </a:lnTo>
                  <a:lnTo>
                    <a:pt x="35473" y="29784"/>
                  </a:lnTo>
                  <a:lnTo>
                    <a:pt x="29707" y="37355"/>
                  </a:lnTo>
                  <a:lnTo>
                    <a:pt x="26005" y="45776"/>
                  </a:lnTo>
                  <a:lnTo>
                    <a:pt x="24759" y="54415"/>
                  </a:lnTo>
                  <a:lnTo>
                    <a:pt x="26610" y="62127"/>
                  </a:lnTo>
                  <a:lnTo>
                    <a:pt x="31597" y="68349"/>
                  </a:lnTo>
                  <a:lnTo>
                    <a:pt x="39113" y="73233"/>
                  </a:lnTo>
                  <a:lnTo>
                    <a:pt x="48251" y="77341"/>
                  </a:lnTo>
                  <a:lnTo>
                    <a:pt x="58310" y="81116"/>
                  </a:lnTo>
                  <a:lnTo>
                    <a:pt x="68352" y="85311"/>
                  </a:lnTo>
                  <a:lnTo>
                    <a:pt x="77157" y="91018"/>
                  </a:lnTo>
                  <a:lnTo>
                    <a:pt x="84168" y="98684"/>
                  </a:lnTo>
                  <a:lnTo>
                    <a:pt x="89073" y="107860"/>
                  </a:lnTo>
                  <a:lnTo>
                    <a:pt x="91493" y="117560"/>
                  </a:lnTo>
                  <a:lnTo>
                    <a:pt x="91482" y="127131"/>
                  </a:lnTo>
                  <a:lnTo>
                    <a:pt x="89057" y="135972"/>
                  </a:lnTo>
                  <a:lnTo>
                    <a:pt x="84012" y="143392"/>
                  </a:lnTo>
                  <a:lnTo>
                    <a:pt x="76491" y="149162"/>
                  </a:lnTo>
                  <a:lnTo>
                    <a:pt x="67076" y="153251"/>
                  </a:lnTo>
                  <a:lnTo>
                    <a:pt x="56569" y="155617"/>
                  </a:lnTo>
                  <a:lnTo>
                    <a:pt x="45543" y="156425"/>
                  </a:lnTo>
                  <a:lnTo>
                    <a:pt x="34794" y="156127"/>
                  </a:lnTo>
                  <a:lnTo>
                    <a:pt x="24363" y="155343"/>
                  </a:lnTo>
                  <a:lnTo>
                    <a:pt x="13349" y="154009"/>
                  </a:lnTo>
                  <a:lnTo>
                    <a:pt x="0" y="151948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03099" y="3418306"/>
              <a:ext cx="45497" cy="135699"/>
            </a:xfrm>
            <a:custGeom>
              <a:avLst/>
              <a:gdLst/>
              <a:ahLst/>
              <a:cxnLst/>
              <a:rect l="0" t="0" r="0" b="0"/>
              <a:pathLst>
                <a:path w="45497" h="135699">
                  <a:moveTo>
                    <a:pt x="22616" y="0"/>
                  </a:moveTo>
                  <a:lnTo>
                    <a:pt x="25839" y="9453"/>
                  </a:lnTo>
                  <a:lnTo>
                    <a:pt x="29515" y="18418"/>
                  </a:lnTo>
                  <a:lnTo>
                    <a:pt x="34007" y="27766"/>
                  </a:lnTo>
                  <a:lnTo>
                    <a:pt x="38714" y="37748"/>
                  </a:lnTo>
                  <a:lnTo>
                    <a:pt x="42511" y="48642"/>
                  </a:lnTo>
                  <a:lnTo>
                    <a:pt x="44838" y="60495"/>
                  </a:lnTo>
                  <a:lnTo>
                    <a:pt x="45496" y="72840"/>
                  </a:lnTo>
                  <a:lnTo>
                    <a:pt x="44379" y="84841"/>
                  </a:lnTo>
                  <a:lnTo>
                    <a:pt x="41632" y="96041"/>
                  </a:lnTo>
                  <a:lnTo>
                    <a:pt x="37467" y="106047"/>
                  </a:lnTo>
                  <a:lnTo>
                    <a:pt x="31418" y="115334"/>
                  </a:lnTo>
                  <a:lnTo>
                    <a:pt x="20554" y="124712"/>
                  </a:lnTo>
                  <a:lnTo>
                    <a:pt x="0" y="135698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798250" y="3203453"/>
              <a:ext cx="103475" cy="237470"/>
            </a:xfrm>
            <a:custGeom>
              <a:avLst/>
              <a:gdLst/>
              <a:ahLst/>
              <a:cxnLst/>
              <a:rect l="0" t="0" r="0" b="0"/>
              <a:pathLst>
                <a:path w="103475" h="237470">
                  <a:moveTo>
                    <a:pt x="8393" y="0"/>
                  </a:moveTo>
                  <a:lnTo>
                    <a:pt x="5314" y="9525"/>
                  </a:lnTo>
                  <a:lnTo>
                    <a:pt x="3014" y="19177"/>
                  </a:lnTo>
                  <a:lnTo>
                    <a:pt x="1298" y="29907"/>
                  </a:lnTo>
                  <a:lnTo>
                    <a:pt x="216" y="41515"/>
                  </a:lnTo>
                  <a:lnTo>
                    <a:pt x="0" y="53505"/>
                  </a:lnTo>
                  <a:lnTo>
                    <a:pt x="704" y="65550"/>
                  </a:lnTo>
                  <a:lnTo>
                    <a:pt x="2221" y="77856"/>
                  </a:lnTo>
                  <a:lnTo>
                    <a:pt x="4381" y="91047"/>
                  </a:lnTo>
                  <a:lnTo>
                    <a:pt x="7021" y="105405"/>
                  </a:lnTo>
                  <a:lnTo>
                    <a:pt x="9829" y="120708"/>
                  </a:lnTo>
                  <a:lnTo>
                    <a:pt x="12374" y="136434"/>
                  </a:lnTo>
                  <a:lnTo>
                    <a:pt x="14437" y="152227"/>
                  </a:lnTo>
                  <a:lnTo>
                    <a:pt x="16003" y="167928"/>
                  </a:lnTo>
                  <a:lnTo>
                    <a:pt x="17141" y="183496"/>
                  </a:lnTo>
                  <a:lnTo>
                    <a:pt x="17937" y="198906"/>
                  </a:lnTo>
                  <a:lnTo>
                    <a:pt x="18027" y="212970"/>
                  </a:lnTo>
                  <a:lnTo>
                    <a:pt x="16786" y="221892"/>
                  </a:lnTo>
                  <a:lnTo>
                    <a:pt x="14711" y="223363"/>
                  </a:lnTo>
                  <a:lnTo>
                    <a:pt x="12849" y="219296"/>
                  </a:lnTo>
                  <a:lnTo>
                    <a:pt x="11824" y="211725"/>
                  </a:lnTo>
                  <a:lnTo>
                    <a:pt x="12234" y="202220"/>
                  </a:lnTo>
                  <a:lnTo>
                    <a:pt x="14257" y="191749"/>
                  </a:lnTo>
                  <a:lnTo>
                    <a:pt x="17907" y="181170"/>
                  </a:lnTo>
                  <a:lnTo>
                    <a:pt x="23229" y="171396"/>
                  </a:lnTo>
                  <a:lnTo>
                    <a:pt x="30067" y="162841"/>
                  </a:lnTo>
                  <a:lnTo>
                    <a:pt x="37972" y="156019"/>
                  </a:lnTo>
                  <a:lnTo>
                    <a:pt x="46318" y="151726"/>
                  </a:lnTo>
                  <a:lnTo>
                    <a:pt x="54709" y="150150"/>
                  </a:lnTo>
                  <a:lnTo>
                    <a:pt x="62981" y="150983"/>
                  </a:lnTo>
                  <a:lnTo>
                    <a:pt x="71090" y="153736"/>
                  </a:lnTo>
                  <a:lnTo>
                    <a:pt x="79039" y="157937"/>
                  </a:lnTo>
                  <a:lnTo>
                    <a:pt x="86509" y="163537"/>
                  </a:lnTo>
                  <a:lnTo>
                    <a:pt x="92865" y="170891"/>
                  </a:lnTo>
                  <a:lnTo>
                    <a:pt x="97852" y="180037"/>
                  </a:lnTo>
                  <a:lnTo>
                    <a:pt x="101360" y="190292"/>
                  </a:lnTo>
                  <a:lnTo>
                    <a:pt x="103474" y="201545"/>
                  </a:lnTo>
                  <a:lnTo>
                    <a:pt x="103174" y="215986"/>
                  </a:lnTo>
                  <a:lnTo>
                    <a:pt x="98858" y="237469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937674" y="3327921"/>
              <a:ext cx="117749" cy="113002"/>
            </a:xfrm>
            <a:custGeom>
              <a:avLst/>
              <a:gdLst/>
              <a:ahLst/>
              <a:cxnLst/>
              <a:rect l="0" t="0" r="0" b="0"/>
              <a:pathLst>
                <a:path w="117749" h="113002">
                  <a:moveTo>
                    <a:pt x="83824" y="45153"/>
                  </a:moveTo>
                  <a:lnTo>
                    <a:pt x="83608" y="32765"/>
                  </a:lnTo>
                  <a:lnTo>
                    <a:pt x="81545" y="22875"/>
                  </a:lnTo>
                  <a:lnTo>
                    <a:pt x="77368" y="14605"/>
                  </a:lnTo>
                  <a:lnTo>
                    <a:pt x="71375" y="7907"/>
                  </a:lnTo>
                  <a:lnTo>
                    <a:pt x="63912" y="3166"/>
                  </a:lnTo>
                  <a:lnTo>
                    <a:pt x="55324" y="442"/>
                  </a:lnTo>
                  <a:lnTo>
                    <a:pt x="46089" y="0"/>
                  </a:lnTo>
                  <a:lnTo>
                    <a:pt x="36774" y="2464"/>
                  </a:lnTo>
                  <a:lnTo>
                    <a:pt x="27704" y="7902"/>
                  </a:lnTo>
                  <a:lnTo>
                    <a:pt x="19326" y="15921"/>
                  </a:lnTo>
                  <a:lnTo>
                    <a:pt x="12281" y="25975"/>
                  </a:lnTo>
                  <a:lnTo>
                    <a:pt x="6793" y="37542"/>
                  </a:lnTo>
                  <a:lnTo>
                    <a:pt x="2909" y="50018"/>
                  </a:lnTo>
                  <a:lnTo>
                    <a:pt x="687" y="62751"/>
                  </a:lnTo>
                  <a:lnTo>
                    <a:pt x="0" y="75350"/>
                  </a:lnTo>
                  <a:lnTo>
                    <a:pt x="1103" y="87156"/>
                  </a:lnTo>
                  <a:lnTo>
                    <a:pt x="4690" y="97170"/>
                  </a:lnTo>
                  <a:lnTo>
                    <a:pt x="10913" y="105002"/>
                  </a:lnTo>
                  <a:lnTo>
                    <a:pt x="19113" y="110278"/>
                  </a:lnTo>
                  <a:lnTo>
                    <a:pt x="28155" y="112379"/>
                  </a:lnTo>
                  <a:lnTo>
                    <a:pt x="37288" y="111284"/>
                  </a:lnTo>
                  <a:lnTo>
                    <a:pt x="46019" y="107440"/>
                  </a:lnTo>
                  <a:lnTo>
                    <a:pt x="53936" y="101434"/>
                  </a:lnTo>
                  <a:lnTo>
                    <a:pt x="60941" y="93860"/>
                  </a:lnTo>
                  <a:lnTo>
                    <a:pt x="67732" y="86506"/>
                  </a:lnTo>
                  <a:lnTo>
                    <a:pt x="75298" y="82959"/>
                  </a:lnTo>
                  <a:lnTo>
                    <a:pt x="83199" y="84350"/>
                  </a:lnTo>
                  <a:lnTo>
                    <a:pt x="90647" y="88495"/>
                  </a:lnTo>
                  <a:lnTo>
                    <a:pt x="98142" y="94061"/>
                  </a:lnTo>
                  <a:lnTo>
                    <a:pt x="106644" y="101782"/>
                  </a:lnTo>
                  <a:lnTo>
                    <a:pt x="117748" y="113001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089345" y="3316533"/>
              <a:ext cx="90466" cy="111796"/>
            </a:xfrm>
            <a:custGeom>
              <a:avLst/>
              <a:gdLst/>
              <a:ahLst/>
              <a:cxnLst/>
              <a:rect l="0" t="0" r="0" b="0"/>
              <a:pathLst>
                <a:path w="90466" h="111796">
                  <a:moveTo>
                    <a:pt x="0" y="0"/>
                  </a:moveTo>
                  <a:lnTo>
                    <a:pt x="3152" y="12533"/>
                  </a:lnTo>
                  <a:lnTo>
                    <a:pt x="6139" y="23797"/>
                  </a:lnTo>
                  <a:lnTo>
                    <a:pt x="9254" y="34862"/>
                  </a:lnTo>
                  <a:lnTo>
                    <a:pt x="12520" y="45926"/>
                  </a:lnTo>
                  <a:lnTo>
                    <a:pt x="15919" y="57036"/>
                  </a:lnTo>
                  <a:lnTo>
                    <a:pt x="19429" y="68190"/>
                  </a:lnTo>
                  <a:lnTo>
                    <a:pt x="23202" y="79205"/>
                  </a:lnTo>
                  <a:lnTo>
                    <a:pt x="27539" y="89741"/>
                  </a:lnTo>
                  <a:lnTo>
                    <a:pt x="32582" y="99617"/>
                  </a:lnTo>
                  <a:lnTo>
                    <a:pt x="38763" y="107644"/>
                  </a:lnTo>
                  <a:lnTo>
                    <a:pt x="45740" y="111795"/>
                  </a:lnTo>
                  <a:lnTo>
                    <a:pt x="52045" y="111701"/>
                  </a:lnTo>
                  <a:lnTo>
                    <a:pt x="57483" y="108180"/>
                  </a:lnTo>
                  <a:lnTo>
                    <a:pt x="62296" y="102176"/>
                  </a:lnTo>
                  <a:lnTo>
                    <a:pt x="66712" y="94271"/>
                  </a:lnTo>
                  <a:lnTo>
                    <a:pt x="70888" y="84683"/>
                  </a:lnTo>
                  <a:lnTo>
                    <a:pt x="74910" y="73660"/>
                  </a:lnTo>
                  <a:lnTo>
                    <a:pt x="78671" y="61740"/>
                  </a:lnTo>
                  <a:lnTo>
                    <a:pt x="82259" y="48297"/>
                  </a:lnTo>
                  <a:lnTo>
                    <a:pt x="85990" y="29753"/>
                  </a:lnTo>
                  <a:lnTo>
                    <a:pt x="90465" y="0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190131" y="3312225"/>
              <a:ext cx="102340" cy="151314"/>
            </a:xfrm>
            <a:custGeom>
              <a:avLst/>
              <a:gdLst/>
              <a:ahLst/>
              <a:cxnLst/>
              <a:rect l="0" t="0" r="0" b="0"/>
              <a:pathLst>
                <a:path w="102340" h="151314">
                  <a:moveTo>
                    <a:pt x="34913" y="38233"/>
                  </a:moveTo>
                  <a:lnTo>
                    <a:pt x="41358" y="47470"/>
                  </a:lnTo>
                  <a:lnTo>
                    <a:pt x="48710" y="54372"/>
                  </a:lnTo>
                  <a:lnTo>
                    <a:pt x="57708" y="59522"/>
                  </a:lnTo>
                  <a:lnTo>
                    <a:pt x="67678" y="62769"/>
                  </a:lnTo>
                  <a:lnTo>
                    <a:pt x="77363" y="63415"/>
                  </a:lnTo>
                  <a:lnTo>
                    <a:pt x="86054" y="61302"/>
                  </a:lnTo>
                  <a:lnTo>
                    <a:pt x="93252" y="56755"/>
                  </a:lnTo>
                  <a:lnTo>
                    <a:pt x="98418" y="50270"/>
                  </a:lnTo>
                  <a:lnTo>
                    <a:pt x="101474" y="42345"/>
                  </a:lnTo>
                  <a:lnTo>
                    <a:pt x="102339" y="33735"/>
                  </a:lnTo>
                  <a:lnTo>
                    <a:pt x="100740" y="25408"/>
                  </a:lnTo>
                  <a:lnTo>
                    <a:pt x="96761" y="17876"/>
                  </a:lnTo>
                  <a:lnTo>
                    <a:pt x="90598" y="11403"/>
                  </a:lnTo>
                  <a:lnTo>
                    <a:pt x="82367" y="6215"/>
                  </a:lnTo>
                  <a:lnTo>
                    <a:pt x="72349" y="2302"/>
                  </a:lnTo>
                  <a:lnTo>
                    <a:pt x="61256" y="0"/>
                  </a:lnTo>
                  <a:lnTo>
                    <a:pt x="50104" y="64"/>
                  </a:lnTo>
                  <a:lnTo>
                    <a:pt x="39474" y="2692"/>
                  </a:lnTo>
                  <a:lnTo>
                    <a:pt x="29700" y="7605"/>
                  </a:lnTo>
                  <a:lnTo>
                    <a:pt x="21066" y="14344"/>
                  </a:lnTo>
                  <a:lnTo>
                    <a:pt x="13599" y="22454"/>
                  </a:lnTo>
                  <a:lnTo>
                    <a:pt x="7491" y="31556"/>
                  </a:lnTo>
                  <a:lnTo>
                    <a:pt x="3190" y="41356"/>
                  </a:lnTo>
                  <a:lnTo>
                    <a:pt x="772" y="51640"/>
                  </a:lnTo>
                  <a:lnTo>
                    <a:pt x="0" y="62257"/>
                  </a:lnTo>
                  <a:lnTo>
                    <a:pt x="534" y="73100"/>
                  </a:lnTo>
                  <a:lnTo>
                    <a:pt x="2052" y="84086"/>
                  </a:lnTo>
                  <a:lnTo>
                    <a:pt x="4635" y="94814"/>
                  </a:lnTo>
                  <a:lnTo>
                    <a:pt x="8732" y="104589"/>
                  </a:lnTo>
                  <a:lnTo>
                    <a:pt x="14473" y="113111"/>
                  </a:lnTo>
                  <a:lnTo>
                    <a:pt x="21675" y="120436"/>
                  </a:lnTo>
                  <a:lnTo>
                    <a:pt x="30050" y="126769"/>
                  </a:lnTo>
                  <a:lnTo>
                    <a:pt x="39296" y="132339"/>
                  </a:lnTo>
                  <a:lnTo>
                    <a:pt x="48881" y="137190"/>
                  </a:lnTo>
                  <a:lnTo>
                    <a:pt x="59118" y="141648"/>
                  </a:lnTo>
                  <a:lnTo>
                    <a:pt x="72093" y="146113"/>
                  </a:lnTo>
                  <a:lnTo>
                    <a:pt x="91453" y="151313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360740" y="3440922"/>
              <a:ext cx="24877" cy="113082"/>
            </a:xfrm>
            <a:custGeom>
              <a:avLst/>
              <a:gdLst/>
              <a:ahLst/>
              <a:cxnLst/>
              <a:rect l="0" t="0" r="0" b="0"/>
              <a:pathLst>
                <a:path w="24877" h="113082">
                  <a:moveTo>
                    <a:pt x="0" y="0"/>
                  </a:moveTo>
                  <a:lnTo>
                    <a:pt x="6229" y="6374"/>
                  </a:lnTo>
                  <a:lnTo>
                    <a:pt x="11518" y="13038"/>
                  </a:lnTo>
                  <a:lnTo>
                    <a:pt x="16345" y="20665"/>
                  </a:lnTo>
                  <a:lnTo>
                    <a:pt x="20508" y="29378"/>
                  </a:lnTo>
                  <a:lnTo>
                    <a:pt x="23426" y="39362"/>
                  </a:lnTo>
                  <a:lnTo>
                    <a:pt x="24876" y="50567"/>
                  </a:lnTo>
                  <a:lnTo>
                    <a:pt x="24732" y="62360"/>
                  </a:lnTo>
                  <a:lnTo>
                    <a:pt x="22542" y="74885"/>
                  </a:lnTo>
                  <a:lnTo>
                    <a:pt x="15710" y="90443"/>
                  </a:lnTo>
                  <a:lnTo>
                    <a:pt x="0" y="113081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506877" y="3339150"/>
              <a:ext cx="102792" cy="111117"/>
            </a:xfrm>
            <a:custGeom>
              <a:avLst/>
              <a:gdLst/>
              <a:ahLst/>
              <a:cxnLst/>
              <a:rect l="0" t="0" r="0" b="0"/>
              <a:pathLst>
                <a:path w="102792" h="111117">
                  <a:moveTo>
                    <a:pt x="68716" y="0"/>
                  </a:moveTo>
                  <a:lnTo>
                    <a:pt x="56256" y="216"/>
                  </a:lnTo>
                  <a:lnTo>
                    <a:pt x="45679" y="2279"/>
                  </a:lnTo>
                  <a:lnTo>
                    <a:pt x="36010" y="6457"/>
                  </a:lnTo>
                  <a:lnTo>
                    <a:pt x="27129" y="12449"/>
                  </a:lnTo>
                  <a:lnTo>
                    <a:pt x="19204" y="19913"/>
                  </a:lnTo>
                  <a:lnTo>
                    <a:pt x="12266" y="28505"/>
                  </a:lnTo>
                  <a:lnTo>
                    <a:pt x="6538" y="37925"/>
                  </a:lnTo>
                  <a:lnTo>
                    <a:pt x="2502" y="47937"/>
                  </a:lnTo>
                  <a:lnTo>
                    <a:pt x="275" y="58356"/>
                  </a:lnTo>
                  <a:lnTo>
                    <a:pt x="0" y="68881"/>
                  </a:lnTo>
                  <a:lnTo>
                    <a:pt x="2012" y="79090"/>
                  </a:lnTo>
                  <a:lnTo>
                    <a:pt x="6269" y="88765"/>
                  </a:lnTo>
                  <a:lnTo>
                    <a:pt x="12442" y="97375"/>
                  </a:lnTo>
                  <a:lnTo>
                    <a:pt x="20106" y="104005"/>
                  </a:lnTo>
                  <a:lnTo>
                    <a:pt x="28876" y="108341"/>
                  </a:lnTo>
                  <a:lnTo>
                    <a:pt x="38438" y="110578"/>
                  </a:lnTo>
                  <a:lnTo>
                    <a:pt x="48556" y="111116"/>
                  </a:lnTo>
                  <a:lnTo>
                    <a:pt x="59048" y="110358"/>
                  </a:lnTo>
                  <a:lnTo>
                    <a:pt x="69442" y="108307"/>
                  </a:lnTo>
                  <a:lnTo>
                    <a:pt x="78991" y="104573"/>
                  </a:lnTo>
                  <a:lnTo>
                    <a:pt x="87351" y="99083"/>
                  </a:lnTo>
                  <a:lnTo>
                    <a:pt x="94203" y="92049"/>
                  </a:lnTo>
                  <a:lnTo>
                    <a:pt x="99075" y="83787"/>
                  </a:lnTo>
                  <a:lnTo>
                    <a:pt x="101907" y="74614"/>
                  </a:lnTo>
                  <a:lnTo>
                    <a:pt x="102791" y="64960"/>
                  </a:lnTo>
                  <a:lnTo>
                    <a:pt x="101768" y="55351"/>
                  </a:lnTo>
                  <a:lnTo>
                    <a:pt x="99037" y="46079"/>
                  </a:lnTo>
                  <a:lnTo>
                    <a:pt x="95051" y="37222"/>
                  </a:lnTo>
                  <a:lnTo>
                    <a:pt x="89101" y="29183"/>
                  </a:lnTo>
                  <a:lnTo>
                    <a:pt x="80024" y="22616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632135" y="3319593"/>
              <a:ext cx="135698" cy="87538"/>
            </a:xfrm>
            <a:custGeom>
              <a:avLst/>
              <a:gdLst/>
              <a:ahLst/>
              <a:cxnLst/>
              <a:rect l="0" t="0" r="0" b="0"/>
              <a:pathLst>
                <a:path w="135698" h="87538">
                  <a:moveTo>
                    <a:pt x="0" y="64789"/>
                  </a:moveTo>
                  <a:lnTo>
                    <a:pt x="6302" y="71090"/>
                  </a:lnTo>
                  <a:lnTo>
                    <a:pt x="12279" y="77067"/>
                  </a:lnTo>
                  <a:lnTo>
                    <a:pt x="18457" y="83236"/>
                  </a:lnTo>
                  <a:lnTo>
                    <a:pt x="23129" y="87537"/>
                  </a:lnTo>
                  <a:lnTo>
                    <a:pt x="24368" y="87383"/>
                  </a:lnTo>
                  <a:lnTo>
                    <a:pt x="23281" y="83594"/>
                  </a:lnTo>
                  <a:lnTo>
                    <a:pt x="21296" y="77316"/>
                  </a:lnTo>
                  <a:lnTo>
                    <a:pt x="19672" y="69367"/>
                  </a:lnTo>
                  <a:lnTo>
                    <a:pt x="19007" y="60306"/>
                  </a:lnTo>
                  <a:lnTo>
                    <a:pt x="19570" y="50678"/>
                  </a:lnTo>
                  <a:lnTo>
                    <a:pt x="21557" y="41064"/>
                  </a:lnTo>
                  <a:lnTo>
                    <a:pt x="24923" y="31777"/>
                  </a:lnTo>
                  <a:lnTo>
                    <a:pt x="29798" y="23244"/>
                  </a:lnTo>
                  <a:lnTo>
                    <a:pt x="36582" y="16090"/>
                  </a:lnTo>
                  <a:lnTo>
                    <a:pt x="45321" y="10525"/>
                  </a:lnTo>
                  <a:lnTo>
                    <a:pt x="55757" y="6403"/>
                  </a:lnTo>
                  <a:lnTo>
                    <a:pt x="67531" y="3450"/>
                  </a:lnTo>
                  <a:lnTo>
                    <a:pt x="80283" y="1386"/>
                  </a:lnTo>
                  <a:lnTo>
                    <a:pt x="93078" y="168"/>
                  </a:lnTo>
                  <a:lnTo>
                    <a:pt x="105674" y="0"/>
                  </a:lnTo>
                  <a:lnTo>
                    <a:pt x="119168" y="2061"/>
                  </a:lnTo>
                  <a:lnTo>
                    <a:pt x="135697" y="8248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892219" y="3248685"/>
              <a:ext cx="124391" cy="169622"/>
            </a:xfrm>
            <a:custGeom>
              <a:avLst/>
              <a:gdLst/>
              <a:ahLst/>
              <a:cxnLst/>
              <a:rect l="0" t="0" r="0" b="0"/>
              <a:pathLst>
                <a:path w="124391" h="169622">
                  <a:moveTo>
                    <a:pt x="1" y="0"/>
                  </a:moveTo>
                  <a:lnTo>
                    <a:pt x="0" y="12604"/>
                  </a:lnTo>
                  <a:lnTo>
                    <a:pt x="0" y="24556"/>
                  </a:lnTo>
                  <a:lnTo>
                    <a:pt x="4" y="37009"/>
                  </a:lnTo>
                  <a:lnTo>
                    <a:pt x="190" y="49885"/>
                  </a:lnTo>
                  <a:lnTo>
                    <a:pt x="888" y="62786"/>
                  </a:lnTo>
                  <a:lnTo>
                    <a:pt x="2230" y="75468"/>
                  </a:lnTo>
                  <a:lnTo>
                    <a:pt x="4005" y="88034"/>
                  </a:lnTo>
                  <a:lnTo>
                    <a:pt x="5774" y="100832"/>
                  </a:lnTo>
                  <a:lnTo>
                    <a:pt x="7293" y="113958"/>
                  </a:lnTo>
                  <a:lnTo>
                    <a:pt x="8942" y="123965"/>
                  </a:lnTo>
                  <a:lnTo>
                    <a:pt x="11396" y="126998"/>
                  </a:lnTo>
                  <a:lnTo>
                    <a:pt x="14801" y="125181"/>
                  </a:lnTo>
                  <a:lnTo>
                    <a:pt x="19508" y="120872"/>
                  </a:lnTo>
                  <a:lnTo>
                    <a:pt x="26069" y="115663"/>
                  </a:lnTo>
                  <a:lnTo>
                    <a:pt x="34592" y="110373"/>
                  </a:lnTo>
                  <a:lnTo>
                    <a:pt x="44489" y="105843"/>
                  </a:lnTo>
                  <a:lnTo>
                    <a:pt x="54744" y="103140"/>
                  </a:lnTo>
                  <a:lnTo>
                    <a:pt x="64728" y="102659"/>
                  </a:lnTo>
                  <a:lnTo>
                    <a:pt x="74045" y="104418"/>
                  </a:lnTo>
                  <a:lnTo>
                    <a:pt x="82363" y="108368"/>
                  </a:lnTo>
                  <a:lnTo>
                    <a:pt x="89625" y="114237"/>
                  </a:lnTo>
                  <a:lnTo>
                    <a:pt x="96004" y="121562"/>
                  </a:lnTo>
                  <a:lnTo>
                    <a:pt x="102542" y="130734"/>
                  </a:lnTo>
                  <a:lnTo>
                    <a:pt x="111015" y="144951"/>
                  </a:lnTo>
                  <a:lnTo>
                    <a:pt x="124390" y="169621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072730" y="3319278"/>
              <a:ext cx="136118" cy="99029"/>
            </a:xfrm>
            <a:custGeom>
              <a:avLst/>
              <a:gdLst/>
              <a:ahLst/>
              <a:cxnLst/>
              <a:rect l="0" t="0" r="0" b="0"/>
              <a:pathLst>
                <a:path w="136118" h="99029">
                  <a:moveTo>
                    <a:pt x="68267" y="42488"/>
                  </a:moveTo>
                  <a:lnTo>
                    <a:pt x="68053" y="30100"/>
                  </a:lnTo>
                  <a:lnTo>
                    <a:pt x="65989" y="20210"/>
                  </a:lnTo>
                  <a:lnTo>
                    <a:pt x="61811" y="11945"/>
                  </a:lnTo>
                  <a:lnTo>
                    <a:pt x="55819" y="5433"/>
                  </a:lnTo>
                  <a:lnTo>
                    <a:pt x="48355" y="1388"/>
                  </a:lnTo>
                  <a:lnTo>
                    <a:pt x="39774" y="0"/>
                  </a:lnTo>
                  <a:lnTo>
                    <a:pt x="30725" y="1148"/>
                  </a:lnTo>
                  <a:lnTo>
                    <a:pt x="22107" y="4686"/>
                  </a:lnTo>
                  <a:lnTo>
                    <a:pt x="14383" y="10284"/>
                  </a:lnTo>
                  <a:lnTo>
                    <a:pt x="7965" y="17516"/>
                  </a:lnTo>
                  <a:lnTo>
                    <a:pt x="3385" y="25972"/>
                  </a:lnTo>
                  <a:lnTo>
                    <a:pt x="751" y="35311"/>
                  </a:lnTo>
                  <a:lnTo>
                    <a:pt x="0" y="45274"/>
                  </a:lnTo>
                  <a:lnTo>
                    <a:pt x="1112" y="55669"/>
                  </a:lnTo>
                  <a:lnTo>
                    <a:pt x="3895" y="66341"/>
                  </a:lnTo>
                  <a:lnTo>
                    <a:pt x="8380" y="76492"/>
                  </a:lnTo>
                  <a:lnTo>
                    <a:pt x="14905" y="84736"/>
                  </a:lnTo>
                  <a:lnTo>
                    <a:pt x="23456" y="90463"/>
                  </a:lnTo>
                  <a:lnTo>
                    <a:pt x="33219" y="93433"/>
                  </a:lnTo>
                  <a:lnTo>
                    <a:pt x="42827" y="93398"/>
                  </a:lnTo>
                  <a:lnTo>
                    <a:pt x="51504" y="90543"/>
                  </a:lnTo>
                  <a:lnTo>
                    <a:pt x="58891" y="85169"/>
                  </a:lnTo>
                  <a:lnTo>
                    <a:pt x="64765" y="77485"/>
                  </a:lnTo>
                  <a:lnTo>
                    <a:pt x="69205" y="67867"/>
                  </a:lnTo>
                  <a:lnTo>
                    <a:pt x="73030" y="58068"/>
                  </a:lnTo>
                  <a:lnTo>
                    <a:pt x="77607" y="51996"/>
                  </a:lnTo>
                  <a:lnTo>
                    <a:pt x="83129" y="51358"/>
                  </a:lnTo>
                  <a:lnTo>
                    <a:pt x="88974" y="54122"/>
                  </a:lnTo>
                  <a:lnTo>
                    <a:pt x="95053" y="58779"/>
                  </a:lnTo>
                  <a:lnTo>
                    <a:pt x="101420" y="64533"/>
                  </a:lnTo>
                  <a:lnTo>
                    <a:pt x="108097" y="70973"/>
                  </a:lnTo>
                  <a:lnTo>
                    <a:pt x="115331" y="78110"/>
                  </a:lnTo>
                  <a:lnTo>
                    <a:pt x="124120" y="86915"/>
                  </a:lnTo>
                  <a:lnTo>
                    <a:pt x="136117" y="99028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231410" y="3252251"/>
              <a:ext cx="113134" cy="188673"/>
            </a:xfrm>
            <a:custGeom>
              <a:avLst/>
              <a:gdLst/>
              <a:ahLst/>
              <a:cxnLst/>
              <a:rect l="0" t="0" r="0" b="0"/>
              <a:pathLst>
                <a:path w="113134" h="188673">
                  <a:moveTo>
                    <a:pt x="56593" y="132131"/>
                  </a:moveTo>
                  <a:lnTo>
                    <a:pt x="59527" y="122750"/>
                  </a:lnTo>
                  <a:lnTo>
                    <a:pt x="60453" y="114473"/>
                  </a:lnTo>
                  <a:lnTo>
                    <a:pt x="59379" y="106538"/>
                  </a:lnTo>
                  <a:lnTo>
                    <a:pt x="56282" y="99296"/>
                  </a:lnTo>
                  <a:lnTo>
                    <a:pt x="50824" y="93675"/>
                  </a:lnTo>
                  <a:lnTo>
                    <a:pt x="43061" y="90069"/>
                  </a:lnTo>
                  <a:lnTo>
                    <a:pt x="33861" y="88707"/>
                  </a:lnTo>
                  <a:lnTo>
                    <a:pt x="24647" y="89910"/>
                  </a:lnTo>
                  <a:lnTo>
                    <a:pt x="16248" y="93586"/>
                  </a:lnTo>
                  <a:lnTo>
                    <a:pt x="9233" y="99349"/>
                  </a:lnTo>
                  <a:lnTo>
                    <a:pt x="4182" y="106732"/>
                  </a:lnTo>
                  <a:lnTo>
                    <a:pt x="1190" y="115309"/>
                  </a:lnTo>
                  <a:lnTo>
                    <a:pt x="0" y="124740"/>
                  </a:lnTo>
                  <a:lnTo>
                    <a:pt x="238" y="134770"/>
                  </a:lnTo>
                  <a:lnTo>
                    <a:pt x="1552" y="145192"/>
                  </a:lnTo>
                  <a:lnTo>
                    <a:pt x="3994" y="155173"/>
                  </a:lnTo>
                  <a:lnTo>
                    <a:pt x="7995" y="163304"/>
                  </a:lnTo>
                  <a:lnTo>
                    <a:pt x="13665" y="168954"/>
                  </a:lnTo>
                  <a:lnTo>
                    <a:pt x="20637" y="171872"/>
                  </a:lnTo>
                  <a:lnTo>
                    <a:pt x="28286" y="171803"/>
                  </a:lnTo>
                  <a:lnTo>
                    <a:pt x="36176" y="168925"/>
                  </a:lnTo>
                  <a:lnTo>
                    <a:pt x="44093" y="163535"/>
                  </a:lnTo>
                  <a:lnTo>
                    <a:pt x="51957" y="155841"/>
                  </a:lnTo>
                  <a:lnTo>
                    <a:pt x="59739" y="146179"/>
                  </a:lnTo>
                  <a:lnTo>
                    <a:pt x="67094" y="134965"/>
                  </a:lnTo>
                  <a:lnTo>
                    <a:pt x="73373" y="122589"/>
                  </a:lnTo>
                  <a:lnTo>
                    <a:pt x="78312" y="109370"/>
                  </a:lnTo>
                  <a:lnTo>
                    <a:pt x="81994" y="95380"/>
                  </a:lnTo>
                  <a:lnTo>
                    <a:pt x="84644" y="80470"/>
                  </a:lnTo>
                  <a:lnTo>
                    <a:pt x="86507" y="64635"/>
                  </a:lnTo>
                  <a:lnTo>
                    <a:pt x="87797" y="48175"/>
                  </a:lnTo>
                  <a:lnTo>
                    <a:pt x="88681" y="31591"/>
                  </a:lnTo>
                  <a:lnTo>
                    <a:pt x="89252" y="15291"/>
                  </a:lnTo>
                  <a:lnTo>
                    <a:pt x="88582" y="3162"/>
                  </a:lnTo>
                  <a:lnTo>
                    <a:pt x="86322" y="0"/>
                  </a:lnTo>
                  <a:lnTo>
                    <a:pt x="84134" y="4396"/>
                  </a:lnTo>
                  <a:lnTo>
                    <a:pt x="82520" y="13908"/>
                  </a:lnTo>
                  <a:lnTo>
                    <a:pt x="81416" y="26722"/>
                  </a:lnTo>
                  <a:lnTo>
                    <a:pt x="80682" y="41640"/>
                  </a:lnTo>
                  <a:lnTo>
                    <a:pt x="80374" y="57556"/>
                  </a:lnTo>
                  <a:lnTo>
                    <a:pt x="80743" y="73330"/>
                  </a:lnTo>
                  <a:lnTo>
                    <a:pt x="81873" y="88377"/>
                  </a:lnTo>
                  <a:lnTo>
                    <a:pt x="83690" y="102571"/>
                  </a:lnTo>
                  <a:lnTo>
                    <a:pt x="86061" y="116001"/>
                  </a:lnTo>
                  <a:lnTo>
                    <a:pt x="88849" y="128812"/>
                  </a:lnTo>
                  <a:lnTo>
                    <a:pt x="91984" y="140877"/>
                  </a:lnTo>
                  <a:lnTo>
                    <a:pt x="95878" y="153081"/>
                  </a:lnTo>
                  <a:lnTo>
                    <a:pt x="102071" y="167699"/>
                  </a:lnTo>
                  <a:lnTo>
                    <a:pt x="113133" y="188672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378467" y="3192145"/>
              <a:ext cx="76453" cy="305319"/>
            </a:xfrm>
            <a:custGeom>
              <a:avLst/>
              <a:gdLst/>
              <a:ahLst/>
              <a:cxnLst/>
              <a:rect l="0" t="0" r="0" b="0"/>
              <a:pathLst>
                <a:path w="76453" h="305319">
                  <a:moveTo>
                    <a:pt x="0" y="0"/>
                  </a:moveTo>
                  <a:lnTo>
                    <a:pt x="9381" y="6374"/>
                  </a:lnTo>
                  <a:lnTo>
                    <a:pt x="17659" y="13038"/>
                  </a:lnTo>
                  <a:lnTo>
                    <a:pt x="25610" y="20664"/>
                  </a:lnTo>
                  <a:lnTo>
                    <a:pt x="33408" y="29378"/>
                  </a:lnTo>
                  <a:lnTo>
                    <a:pt x="41118" y="39361"/>
                  </a:lnTo>
                  <a:lnTo>
                    <a:pt x="48761" y="50587"/>
                  </a:lnTo>
                  <a:lnTo>
                    <a:pt x="56006" y="63044"/>
                  </a:lnTo>
                  <a:lnTo>
                    <a:pt x="62203" y="76828"/>
                  </a:lnTo>
                  <a:lnTo>
                    <a:pt x="67084" y="91862"/>
                  </a:lnTo>
                  <a:lnTo>
                    <a:pt x="70724" y="107763"/>
                  </a:lnTo>
                  <a:lnTo>
                    <a:pt x="73345" y="123962"/>
                  </a:lnTo>
                  <a:lnTo>
                    <a:pt x="75183" y="140101"/>
                  </a:lnTo>
                  <a:lnTo>
                    <a:pt x="76275" y="155870"/>
                  </a:lnTo>
                  <a:lnTo>
                    <a:pt x="76452" y="170920"/>
                  </a:lnTo>
                  <a:lnTo>
                    <a:pt x="75697" y="185139"/>
                  </a:lnTo>
                  <a:lnTo>
                    <a:pt x="73952" y="198601"/>
                  </a:lnTo>
                  <a:lnTo>
                    <a:pt x="71060" y="211452"/>
                  </a:lnTo>
                  <a:lnTo>
                    <a:pt x="67048" y="223843"/>
                  </a:lnTo>
                  <a:lnTo>
                    <a:pt x="62260" y="235898"/>
                  </a:lnTo>
                  <a:lnTo>
                    <a:pt x="57238" y="247717"/>
                  </a:lnTo>
                  <a:lnTo>
                    <a:pt x="52317" y="259358"/>
                  </a:lnTo>
                  <a:lnTo>
                    <a:pt x="47782" y="270383"/>
                  </a:lnTo>
                  <a:lnTo>
                    <a:pt x="43506" y="280958"/>
                  </a:lnTo>
                  <a:lnTo>
                    <a:pt x="39120" y="292013"/>
                  </a:lnTo>
                  <a:lnTo>
                    <a:pt x="33924" y="305318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044413" y="3192145"/>
              <a:ext cx="83747" cy="282703"/>
            </a:xfrm>
            <a:custGeom>
              <a:avLst/>
              <a:gdLst/>
              <a:ahLst/>
              <a:cxnLst/>
              <a:rect l="0" t="0" r="0" b="0"/>
              <a:pathLst>
                <a:path w="83747" h="282703">
                  <a:moveTo>
                    <a:pt x="83746" y="0"/>
                  </a:moveTo>
                  <a:lnTo>
                    <a:pt x="77444" y="6302"/>
                  </a:lnTo>
                  <a:lnTo>
                    <a:pt x="71468" y="12278"/>
                  </a:lnTo>
                  <a:lnTo>
                    <a:pt x="65245" y="18512"/>
                  </a:lnTo>
                  <a:lnTo>
                    <a:pt x="58899" y="25228"/>
                  </a:lnTo>
                  <a:lnTo>
                    <a:pt x="52797" y="32723"/>
                  </a:lnTo>
                  <a:lnTo>
                    <a:pt x="47131" y="41081"/>
                  </a:lnTo>
                  <a:lnTo>
                    <a:pt x="41921" y="50212"/>
                  </a:lnTo>
                  <a:lnTo>
                    <a:pt x="37102" y="59963"/>
                  </a:lnTo>
                  <a:lnTo>
                    <a:pt x="32586" y="70181"/>
                  </a:lnTo>
                  <a:lnTo>
                    <a:pt x="28114" y="80737"/>
                  </a:lnTo>
                  <a:lnTo>
                    <a:pt x="23292" y="91530"/>
                  </a:lnTo>
                  <a:lnTo>
                    <a:pt x="17945" y="102494"/>
                  </a:lnTo>
                  <a:lnTo>
                    <a:pt x="12421" y="113752"/>
                  </a:lnTo>
                  <a:lnTo>
                    <a:pt x="7466" y="125598"/>
                  </a:lnTo>
                  <a:lnTo>
                    <a:pt x="3472" y="138140"/>
                  </a:lnTo>
                  <a:lnTo>
                    <a:pt x="812" y="151152"/>
                  </a:lnTo>
                  <a:lnTo>
                    <a:pt x="0" y="164183"/>
                  </a:lnTo>
                  <a:lnTo>
                    <a:pt x="1132" y="176966"/>
                  </a:lnTo>
                  <a:lnTo>
                    <a:pt x="3968" y="189426"/>
                  </a:lnTo>
                  <a:lnTo>
                    <a:pt x="8155" y="201587"/>
                  </a:lnTo>
                  <a:lnTo>
                    <a:pt x="13353" y="213502"/>
                  </a:lnTo>
                  <a:lnTo>
                    <a:pt x="19279" y="225052"/>
                  </a:lnTo>
                  <a:lnTo>
                    <a:pt x="25715" y="235960"/>
                  </a:lnTo>
                  <a:lnTo>
                    <a:pt x="32497" y="246115"/>
                  </a:lnTo>
                  <a:lnTo>
                    <a:pt x="39186" y="255259"/>
                  </a:lnTo>
                  <a:lnTo>
                    <a:pt x="45718" y="263796"/>
                  </a:lnTo>
                  <a:lnTo>
                    <a:pt x="52666" y="272476"/>
                  </a:lnTo>
                  <a:lnTo>
                    <a:pt x="61130" y="282702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00047" y="3587927"/>
              <a:ext cx="168456" cy="407092"/>
            </a:xfrm>
            <a:custGeom>
              <a:avLst/>
              <a:gdLst/>
              <a:ahLst/>
              <a:cxnLst/>
              <a:rect l="0" t="0" r="0" b="0"/>
              <a:pathLst>
                <a:path w="168456" h="407092">
                  <a:moveTo>
                    <a:pt x="10143" y="0"/>
                  </a:moveTo>
                  <a:lnTo>
                    <a:pt x="7136" y="9525"/>
                  </a:lnTo>
                  <a:lnTo>
                    <a:pt x="5523" y="19178"/>
                  </a:lnTo>
                  <a:lnTo>
                    <a:pt x="5183" y="29918"/>
                  </a:lnTo>
                  <a:lnTo>
                    <a:pt x="5541" y="41897"/>
                  </a:lnTo>
                  <a:lnTo>
                    <a:pt x="5726" y="55280"/>
                  </a:lnTo>
                  <a:lnTo>
                    <a:pt x="5267" y="69997"/>
                  </a:lnTo>
                  <a:lnTo>
                    <a:pt x="4411" y="85482"/>
                  </a:lnTo>
                  <a:lnTo>
                    <a:pt x="3903" y="100820"/>
                  </a:lnTo>
                  <a:lnTo>
                    <a:pt x="4152" y="115514"/>
                  </a:lnTo>
                  <a:lnTo>
                    <a:pt x="5048" y="129799"/>
                  </a:lnTo>
                  <a:lnTo>
                    <a:pt x="6155" y="144417"/>
                  </a:lnTo>
                  <a:lnTo>
                    <a:pt x="7182" y="159780"/>
                  </a:lnTo>
                  <a:lnTo>
                    <a:pt x="8018" y="175779"/>
                  </a:lnTo>
                  <a:lnTo>
                    <a:pt x="8650" y="191983"/>
                  </a:lnTo>
                  <a:lnTo>
                    <a:pt x="9112" y="208100"/>
                  </a:lnTo>
                  <a:lnTo>
                    <a:pt x="9436" y="224021"/>
                  </a:lnTo>
                  <a:lnTo>
                    <a:pt x="9662" y="239737"/>
                  </a:lnTo>
                  <a:lnTo>
                    <a:pt x="9819" y="255279"/>
                  </a:lnTo>
                  <a:lnTo>
                    <a:pt x="9925" y="270684"/>
                  </a:lnTo>
                  <a:lnTo>
                    <a:pt x="9996" y="285990"/>
                  </a:lnTo>
                  <a:lnTo>
                    <a:pt x="10044" y="301223"/>
                  </a:lnTo>
                  <a:lnTo>
                    <a:pt x="10077" y="316407"/>
                  </a:lnTo>
                  <a:lnTo>
                    <a:pt x="10098" y="331557"/>
                  </a:lnTo>
                  <a:lnTo>
                    <a:pt x="10099" y="346650"/>
                  </a:lnTo>
                  <a:lnTo>
                    <a:pt x="9619" y="360477"/>
                  </a:lnTo>
                  <a:lnTo>
                    <a:pt x="7957" y="369219"/>
                  </a:lnTo>
                  <a:lnTo>
                    <a:pt x="5594" y="370565"/>
                  </a:lnTo>
                  <a:lnTo>
                    <a:pt x="3548" y="366414"/>
                  </a:lnTo>
                  <a:lnTo>
                    <a:pt x="2044" y="358611"/>
                  </a:lnTo>
                  <a:lnTo>
                    <a:pt x="999" y="348383"/>
                  </a:lnTo>
                  <a:lnTo>
                    <a:pt x="293" y="336545"/>
                  </a:lnTo>
                  <a:lnTo>
                    <a:pt x="0" y="323810"/>
                  </a:lnTo>
                  <a:lnTo>
                    <a:pt x="373" y="310866"/>
                  </a:lnTo>
                  <a:lnTo>
                    <a:pt x="1504" y="298094"/>
                  </a:lnTo>
                  <a:lnTo>
                    <a:pt x="3320" y="285616"/>
                  </a:lnTo>
                  <a:lnTo>
                    <a:pt x="5688" y="273433"/>
                  </a:lnTo>
                  <a:lnTo>
                    <a:pt x="8481" y="261496"/>
                  </a:lnTo>
                  <a:lnTo>
                    <a:pt x="11759" y="249929"/>
                  </a:lnTo>
                  <a:lnTo>
                    <a:pt x="15761" y="239009"/>
                  </a:lnTo>
                  <a:lnTo>
                    <a:pt x="20561" y="228835"/>
                  </a:lnTo>
                  <a:lnTo>
                    <a:pt x="26078" y="219344"/>
                  </a:lnTo>
                  <a:lnTo>
                    <a:pt x="32171" y="210405"/>
                  </a:lnTo>
                  <a:lnTo>
                    <a:pt x="38707" y="201899"/>
                  </a:lnTo>
                  <a:lnTo>
                    <a:pt x="45917" y="194237"/>
                  </a:lnTo>
                  <a:lnTo>
                    <a:pt x="54370" y="188323"/>
                  </a:lnTo>
                  <a:lnTo>
                    <a:pt x="64270" y="184512"/>
                  </a:lnTo>
                  <a:lnTo>
                    <a:pt x="75327" y="182828"/>
                  </a:lnTo>
                  <a:lnTo>
                    <a:pt x="86955" y="183241"/>
                  </a:lnTo>
                  <a:lnTo>
                    <a:pt x="98743" y="185515"/>
                  </a:lnTo>
                  <a:lnTo>
                    <a:pt x="110153" y="189462"/>
                  </a:lnTo>
                  <a:lnTo>
                    <a:pt x="120457" y="195045"/>
                  </a:lnTo>
                  <a:lnTo>
                    <a:pt x="129368" y="202097"/>
                  </a:lnTo>
                  <a:lnTo>
                    <a:pt x="136969" y="210343"/>
                  </a:lnTo>
                  <a:lnTo>
                    <a:pt x="143497" y="219495"/>
                  </a:lnTo>
                  <a:lnTo>
                    <a:pt x="149202" y="229321"/>
                  </a:lnTo>
                  <a:lnTo>
                    <a:pt x="154127" y="239977"/>
                  </a:lnTo>
                  <a:lnTo>
                    <a:pt x="158120" y="251983"/>
                  </a:lnTo>
                  <a:lnTo>
                    <a:pt x="161168" y="265507"/>
                  </a:lnTo>
                  <a:lnTo>
                    <a:pt x="163399" y="280234"/>
                  </a:lnTo>
                  <a:lnTo>
                    <a:pt x="164987" y="295566"/>
                  </a:lnTo>
                  <a:lnTo>
                    <a:pt x="166094" y="311086"/>
                  </a:lnTo>
                  <a:lnTo>
                    <a:pt x="166859" y="326568"/>
                  </a:lnTo>
                  <a:lnTo>
                    <a:pt x="167464" y="343745"/>
                  </a:lnTo>
                  <a:lnTo>
                    <a:pt x="167966" y="367721"/>
                  </a:lnTo>
                  <a:lnTo>
                    <a:pt x="168455" y="407091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218521" y="3800051"/>
              <a:ext cx="232685" cy="202293"/>
            </a:xfrm>
            <a:custGeom>
              <a:avLst/>
              <a:gdLst/>
              <a:ahLst/>
              <a:cxnLst/>
              <a:rect l="0" t="0" r="0" b="0"/>
              <a:pathLst>
                <a:path w="232685" h="202293">
                  <a:moveTo>
                    <a:pt x="108296" y="127119"/>
                  </a:moveTo>
                  <a:lnTo>
                    <a:pt x="114454" y="117594"/>
                  </a:lnTo>
                  <a:lnTo>
                    <a:pt x="119056" y="107941"/>
                  </a:lnTo>
                  <a:lnTo>
                    <a:pt x="122493" y="97211"/>
                  </a:lnTo>
                  <a:lnTo>
                    <a:pt x="124843" y="85603"/>
                  </a:lnTo>
                  <a:lnTo>
                    <a:pt x="125970" y="73613"/>
                  </a:lnTo>
                  <a:lnTo>
                    <a:pt x="125902" y="61583"/>
                  </a:lnTo>
                  <a:lnTo>
                    <a:pt x="124645" y="49834"/>
                  </a:lnTo>
                  <a:lnTo>
                    <a:pt x="122093" y="38732"/>
                  </a:lnTo>
                  <a:lnTo>
                    <a:pt x="118301" y="28418"/>
                  </a:lnTo>
                  <a:lnTo>
                    <a:pt x="113114" y="19182"/>
                  </a:lnTo>
                  <a:lnTo>
                    <a:pt x="106111" y="11552"/>
                  </a:lnTo>
                  <a:lnTo>
                    <a:pt x="97231" y="5673"/>
                  </a:lnTo>
                  <a:lnTo>
                    <a:pt x="87062" y="1707"/>
                  </a:lnTo>
                  <a:lnTo>
                    <a:pt x="76609" y="0"/>
                  </a:lnTo>
                  <a:lnTo>
                    <a:pt x="66481" y="529"/>
                  </a:lnTo>
                  <a:lnTo>
                    <a:pt x="56881" y="3140"/>
                  </a:lnTo>
                  <a:lnTo>
                    <a:pt x="47800" y="7747"/>
                  </a:lnTo>
                  <a:lnTo>
                    <a:pt x="39153" y="14109"/>
                  </a:lnTo>
                  <a:lnTo>
                    <a:pt x="31018" y="22056"/>
                  </a:lnTo>
                  <a:lnTo>
                    <a:pt x="23632" y="31572"/>
                  </a:lnTo>
                  <a:lnTo>
                    <a:pt x="17071" y="42511"/>
                  </a:lnTo>
                  <a:lnTo>
                    <a:pt x="11427" y="54788"/>
                  </a:lnTo>
                  <a:lnTo>
                    <a:pt x="6880" y="68460"/>
                  </a:lnTo>
                  <a:lnTo>
                    <a:pt x="3429" y="83422"/>
                  </a:lnTo>
                  <a:lnTo>
                    <a:pt x="1094" y="99275"/>
                  </a:lnTo>
                  <a:lnTo>
                    <a:pt x="0" y="115443"/>
                  </a:lnTo>
                  <a:lnTo>
                    <a:pt x="104" y="131558"/>
                  </a:lnTo>
                  <a:lnTo>
                    <a:pt x="1392" y="147128"/>
                  </a:lnTo>
                  <a:lnTo>
                    <a:pt x="3970" y="161473"/>
                  </a:lnTo>
                  <a:lnTo>
                    <a:pt x="7782" y="174325"/>
                  </a:lnTo>
                  <a:lnTo>
                    <a:pt x="12981" y="185265"/>
                  </a:lnTo>
                  <a:lnTo>
                    <a:pt x="19993" y="193559"/>
                  </a:lnTo>
                  <a:lnTo>
                    <a:pt x="28881" y="199052"/>
                  </a:lnTo>
                  <a:lnTo>
                    <a:pt x="39054" y="201904"/>
                  </a:lnTo>
                  <a:lnTo>
                    <a:pt x="49510" y="202292"/>
                  </a:lnTo>
                  <a:lnTo>
                    <a:pt x="59641" y="200559"/>
                  </a:lnTo>
                  <a:lnTo>
                    <a:pt x="69242" y="196797"/>
                  </a:lnTo>
                  <a:lnTo>
                    <a:pt x="78326" y="190766"/>
                  </a:lnTo>
                  <a:lnTo>
                    <a:pt x="86973" y="182541"/>
                  </a:lnTo>
                  <a:lnTo>
                    <a:pt x="95109" y="172633"/>
                  </a:lnTo>
                  <a:lnTo>
                    <a:pt x="102495" y="161785"/>
                  </a:lnTo>
                  <a:lnTo>
                    <a:pt x="109055" y="150509"/>
                  </a:lnTo>
                  <a:lnTo>
                    <a:pt x="114699" y="138897"/>
                  </a:lnTo>
                  <a:lnTo>
                    <a:pt x="119246" y="126743"/>
                  </a:lnTo>
                  <a:lnTo>
                    <a:pt x="122729" y="114025"/>
                  </a:lnTo>
                  <a:lnTo>
                    <a:pt x="126268" y="103370"/>
                  </a:lnTo>
                  <a:lnTo>
                    <a:pt x="130837" y="98602"/>
                  </a:lnTo>
                  <a:lnTo>
                    <a:pt x="135796" y="99491"/>
                  </a:lnTo>
                  <a:lnTo>
                    <a:pt x="141098" y="104306"/>
                  </a:lnTo>
                  <a:lnTo>
                    <a:pt x="146832" y="111580"/>
                  </a:lnTo>
                  <a:lnTo>
                    <a:pt x="153003" y="120362"/>
                  </a:lnTo>
                  <a:lnTo>
                    <a:pt x="159549" y="130060"/>
                  </a:lnTo>
                  <a:lnTo>
                    <a:pt x="166565" y="139972"/>
                  </a:lnTo>
                  <a:lnTo>
                    <a:pt x="174310" y="149225"/>
                  </a:lnTo>
                  <a:lnTo>
                    <a:pt x="182846" y="157405"/>
                  </a:lnTo>
                  <a:lnTo>
                    <a:pt x="191809" y="164344"/>
                  </a:lnTo>
                  <a:lnTo>
                    <a:pt x="201484" y="170594"/>
                  </a:lnTo>
                  <a:lnTo>
                    <a:pt x="213923" y="176699"/>
                  </a:lnTo>
                  <a:lnTo>
                    <a:pt x="232684" y="183659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453452" y="3557446"/>
              <a:ext cx="201300" cy="482806"/>
            </a:xfrm>
            <a:custGeom>
              <a:avLst/>
              <a:gdLst/>
              <a:ahLst/>
              <a:cxnLst/>
              <a:rect l="0" t="0" r="0" b="0"/>
              <a:pathLst>
                <a:path w="201300" h="482806">
                  <a:moveTo>
                    <a:pt x="133450" y="369724"/>
                  </a:moveTo>
                  <a:lnTo>
                    <a:pt x="136529" y="360199"/>
                  </a:lnTo>
                  <a:lnTo>
                    <a:pt x="138831" y="350547"/>
                  </a:lnTo>
                  <a:lnTo>
                    <a:pt x="140542" y="339821"/>
                  </a:lnTo>
                  <a:lnTo>
                    <a:pt x="141438" y="328399"/>
                  </a:lnTo>
                  <a:lnTo>
                    <a:pt x="140958" y="317105"/>
                  </a:lnTo>
                  <a:lnTo>
                    <a:pt x="138908" y="306416"/>
                  </a:lnTo>
                  <a:lnTo>
                    <a:pt x="135431" y="296442"/>
                  </a:lnTo>
                  <a:lnTo>
                    <a:pt x="130804" y="287111"/>
                  </a:lnTo>
                  <a:lnTo>
                    <a:pt x="125301" y="278298"/>
                  </a:lnTo>
                  <a:lnTo>
                    <a:pt x="118986" y="270051"/>
                  </a:lnTo>
                  <a:lnTo>
                    <a:pt x="111715" y="262592"/>
                  </a:lnTo>
                  <a:lnTo>
                    <a:pt x="103492" y="255993"/>
                  </a:lnTo>
                  <a:lnTo>
                    <a:pt x="94621" y="250687"/>
                  </a:lnTo>
                  <a:lnTo>
                    <a:pt x="85609" y="247510"/>
                  </a:lnTo>
                  <a:lnTo>
                    <a:pt x="76759" y="246732"/>
                  </a:lnTo>
                  <a:lnTo>
                    <a:pt x="67996" y="248123"/>
                  </a:lnTo>
                  <a:lnTo>
                    <a:pt x="58983" y="251260"/>
                  </a:lnTo>
                  <a:lnTo>
                    <a:pt x="49546" y="255719"/>
                  </a:lnTo>
                  <a:lnTo>
                    <a:pt x="40024" y="261312"/>
                  </a:lnTo>
                  <a:lnTo>
                    <a:pt x="31137" y="268090"/>
                  </a:lnTo>
                  <a:lnTo>
                    <a:pt x="23255" y="275990"/>
                  </a:lnTo>
                  <a:lnTo>
                    <a:pt x="16561" y="285006"/>
                  </a:lnTo>
                  <a:lnTo>
                    <a:pt x="11231" y="295258"/>
                  </a:lnTo>
                  <a:lnTo>
                    <a:pt x="7212" y="306693"/>
                  </a:lnTo>
                  <a:lnTo>
                    <a:pt x="4295" y="319124"/>
                  </a:lnTo>
                  <a:lnTo>
                    <a:pt x="2231" y="332328"/>
                  </a:lnTo>
                  <a:lnTo>
                    <a:pt x="800" y="346097"/>
                  </a:lnTo>
                  <a:lnTo>
                    <a:pt x="0" y="360094"/>
                  </a:lnTo>
                  <a:lnTo>
                    <a:pt x="24" y="373865"/>
                  </a:lnTo>
                  <a:lnTo>
                    <a:pt x="924" y="387173"/>
                  </a:lnTo>
                  <a:lnTo>
                    <a:pt x="2950" y="399640"/>
                  </a:lnTo>
                  <a:lnTo>
                    <a:pt x="6603" y="410671"/>
                  </a:lnTo>
                  <a:lnTo>
                    <a:pt x="12012" y="420063"/>
                  </a:lnTo>
                  <a:lnTo>
                    <a:pt x="18973" y="427444"/>
                  </a:lnTo>
                  <a:lnTo>
                    <a:pt x="27179" y="432109"/>
                  </a:lnTo>
                  <a:lnTo>
                    <a:pt x="36312" y="433921"/>
                  </a:lnTo>
                  <a:lnTo>
                    <a:pt x="45937" y="432882"/>
                  </a:lnTo>
                  <a:lnTo>
                    <a:pt x="55526" y="428847"/>
                  </a:lnTo>
                  <a:lnTo>
                    <a:pt x="64793" y="422043"/>
                  </a:lnTo>
                  <a:lnTo>
                    <a:pt x="73670" y="413125"/>
                  </a:lnTo>
                  <a:lnTo>
                    <a:pt x="82197" y="402960"/>
                  </a:lnTo>
                  <a:lnTo>
                    <a:pt x="90439" y="392150"/>
                  </a:lnTo>
                  <a:lnTo>
                    <a:pt x="98474" y="380855"/>
                  </a:lnTo>
                  <a:lnTo>
                    <a:pt x="106351" y="368914"/>
                  </a:lnTo>
                  <a:lnTo>
                    <a:pt x="114118" y="356263"/>
                  </a:lnTo>
                  <a:lnTo>
                    <a:pt x="121629" y="342797"/>
                  </a:lnTo>
                  <a:lnTo>
                    <a:pt x="128578" y="328310"/>
                  </a:lnTo>
                  <a:lnTo>
                    <a:pt x="134841" y="312788"/>
                  </a:lnTo>
                  <a:lnTo>
                    <a:pt x="140468" y="296373"/>
                  </a:lnTo>
                  <a:lnTo>
                    <a:pt x="145572" y="279255"/>
                  </a:lnTo>
                  <a:lnTo>
                    <a:pt x="150279" y="261618"/>
                  </a:lnTo>
                  <a:lnTo>
                    <a:pt x="154698" y="243788"/>
                  </a:lnTo>
                  <a:lnTo>
                    <a:pt x="158913" y="226204"/>
                  </a:lnTo>
                  <a:lnTo>
                    <a:pt x="162980" y="209083"/>
                  </a:lnTo>
                  <a:lnTo>
                    <a:pt x="166767" y="192270"/>
                  </a:lnTo>
                  <a:lnTo>
                    <a:pt x="169978" y="175368"/>
                  </a:lnTo>
                  <a:lnTo>
                    <a:pt x="172499" y="158150"/>
                  </a:lnTo>
                  <a:lnTo>
                    <a:pt x="174556" y="140740"/>
                  </a:lnTo>
                  <a:lnTo>
                    <a:pt x="176596" y="123510"/>
                  </a:lnTo>
                  <a:lnTo>
                    <a:pt x="178880" y="106665"/>
                  </a:lnTo>
                  <a:lnTo>
                    <a:pt x="181309" y="90237"/>
                  </a:lnTo>
                  <a:lnTo>
                    <a:pt x="183527" y="74173"/>
                  </a:lnTo>
                  <a:lnTo>
                    <a:pt x="185343" y="58399"/>
                  </a:lnTo>
                  <a:lnTo>
                    <a:pt x="186907" y="43019"/>
                  </a:lnTo>
                  <a:lnTo>
                    <a:pt x="188609" y="28302"/>
                  </a:lnTo>
                  <a:lnTo>
                    <a:pt x="190627" y="14414"/>
                  </a:lnTo>
                  <a:lnTo>
                    <a:pt x="191487" y="3841"/>
                  </a:lnTo>
                  <a:lnTo>
                    <a:pt x="189743" y="0"/>
                  </a:lnTo>
                  <a:lnTo>
                    <a:pt x="186633" y="2288"/>
                  </a:lnTo>
                  <a:lnTo>
                    <a:pt x="182996" y="8949"/>
                  </a:lnTo>
                  <a:lnTo>
                    <a:pt x="179173" y="18516"/>
                  </a:lnTo>
                  <a:lnTo>
                    <a:pt x="175302" y="29979"/>
                  </a:lnTo>
                  <a:lnTo>
                    <a:pt x="171434" y="42683"/>
                  </a:lnTo>
                  <a:lnTo>
                    <a:pt x="167583" y="56377"/>
                  </a:lnTo>
                  <a:lnTo>
                    <a:pt x="163751" y="71114"/>
                  </a:lnTo>
                  <a:lnTo>
                    <a:pt x="159942" y="86844"/>
                  </a:lnTo>
                  <a:lnTo>
                    <a:pt x="156326" y="103240"/>
                  </a:lnTo>
                  <a:lnTo>
                    <a:pt x="153231" y="119784"/>
                  </a:lnTo>
                  <a:lnTo>
                    <a:pt x="150787" y="136171"/>
                  </a:lnTo>
                  <a:lnTo>
                    <a:pt x="148782" y="152474"/>
                  </a:lnTo>
                  <a:lnTo>
                    <a:pt x="146775" y="169027"/>
                  </a:lnTo>
                  <a:lnTo>
                    <a:pt x="144514" y="186011"/>
                  </a:lnTo>
                  <a:lnTo>
                    <a:pt x="142100" y="203444"/>
                  </a:lnTo>
                  <a:lnTo>
                    <a:pt x="139894" y="221262"/>
                  </a:lnTo>
                  <a:lnTo>
                    <a:pt x="138093" y="239380"/>
                  </a:lnTo>
                  <a:lnTo>
                    <a:pt x="136904" y="257719"/>
                  </a:lnTo>
                  <a:lnTo>
                    <a:pt x="136598" y="276218"/>
                  </a:lnTo>
                  <a:lnTo>
                    <a:pt x="137232" y="294817"/>
                  </a:lnTo>
                  <a:lnTo>
                    <a:pt x="138697" y="313132"/>
                  </a:lnTo>
                  <a:lnTo>
                    <a:pt x="140822" y="330477"/>
                  </a:lnTo>
                  <a:lnTo>
                    <a:pt x="143448" y="346564"/>
                  </a:lnTo>
                  <a:lnTo>
                    <a:pt x="146609" y="361627"/>
                  </a:lnTo>
                  <a:lnTo>
                    <a:pt x="150534" y="376203"/>
                  </a:lnTo>
                  <a:lnTo>
                    <a:pt x="155282" y="390659"/>
                  </a:lnTo>
                  <a:lnTo>
                    <a:pt x="160765" y="404812"/>
                  </a:lnTo>
                  <a:lnTo>
                    <a:pt x="166834" y="418054"/>
                  </a:lnTo>
                  <a:lnTo>
                    <a:pt x="173335" y="430103"/>
                  </a:lnTo>
                  <a:lnTo>
                    <a:pt x="179817" y="440899"/>
                  </a:lnTo>
                  <a:lnTo>
                    <a:pt x="186181" y="451603"/>
                  </a:lnTo>
                  <a:lnTo>
                    <a:pt x="192983" y="464353"/>
                  </a:lnTo>
                  <a:lnTo>
                    <a:pt x="201299" y="482805"/>
                  </a:lnTo>
                </a:path>
              </a:pathLst>
            </a:custGeom>
            <a:ln w="4076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1205552" y="4141851"/>
            <a:ext cx="1356097" cy="848234"/>
            <a:chOff x="1205552" y="4141851"/>
            <a:chExt cx="1356097" cy="848234"/>
          </a:xfrm>
        </p:grpSpPr>
        <p:sp>
          <p:nvSpPr>
            <p:cNvPr id="144" name="Freeform 143"/>
            <p:cNvSpPr/>
            <p:nvPr/>
          </p:nvSpPr>
          <p:spPr>
            <a:xfrm>
              <a:off x="1205552" y="4141851"/>
              <a:ext cx="52932" cy="776318"/>
            </a:xfrm>
            <a:custGeom>
              <a:avLst/>
              <a:gdLst/>
              <a:ahLst/>
              <a:cxnLst/>
              <a:rect l="0" t="0" r="0" b="0"/>
              <a:pathLst>
                <a:path w="52932" h="776318">
                  <a:moveTo>
                    <a:pt x="52931" y="0"/>
                  </a:moveTo>
                  <a:lnTo>
                    <a:pt x="48127" y="14861"/>
                  </a:lnTo>
                  <a:lnTo>
                    <a:pt x="44537" y="29921"/>
                  </a:lnTo>
                  <a:lnTo>
                    <a:pt x="41851" y="46679"/>
                  </a:lnTo>
                  <a:lnTo>
                    <a:pt x="39873" y="65370"/>
                  </a:lnTo>
                  <a:lnTo>
                    <a:pt x="38450" y="86250"/>
                  </a:lnTo>
                  <a:lnTo>
                    <a:pt x="37441" y="109236"/>
                  </a:lnTo>
                  <a:lnTo>
                    <a:pt x="36458" y="134266"/>
                  </a:lnTo>
                  <a:lnTo>
                    <a:pt x="34895" y="161457"/>
                  </a:lnTo>
                  <a:lnTo>
                    <a:pt x="32478" y="190652"/>
                  </a:lnTo>
                  <a:lnTo>
                    <a:pt x="29489" y="220961"/>
                  </a:lnTo>
                  <a:lnTo>
                    <a:pt x="26580" y="250969"/>
                  </a:lnTo>
                  <a:lnTo>
                    <a:pt x="24130" y="279912"/>
                  </a:lnTo>
                  <a:lnTo>
                    <a:pt x="22232" y="308179"/>
                  </a:lnTo>
                  <a:lnTo>
                    <a:pt x="20833" y="336934"/>
                  </a:lnTo>
                  <a:lnTo>
                    <a:pt x="19834" y="366836"/>
                  </a:lnTo>
                  <a:lnTo>
                    <a:pt x="19136" y="398000"/>
                  </a:lnTo>
                  <a:lnTo>
                    <a:pt x="18654" y="430270"/>
                  </a:lnTo>
                  <a:lnTo>
                    <a:pt x="18317" y="463405"/>
                  </a:lnTo>
                  <a:lnTo>
                    <a:pt x="17805" y="496907"/>
                  </a:lnTo>
                  <a:lnTo>
                    <a:pt x="16567" y="530077"/>
                  </a:lnTo>
                  <a:lnTo>
                    <a:pt x="14373" y="562554"/>
                  </a:lnTo>
                  <a:lnTo>
                    <a:pt x="11535" y="594017"/>
                  </a:lnTo>
                  <a:lnTo>
                    <a:pt x="8728" y="624047"/>
                  </a:lnTo>
                  <a:lnTo>
                    <a:pt x="6346" y="652544"/>
                  </a:lnTo>
                  <a:lnTo>
                    <a:pt x="4490" y="679006"/>
                  </a:lnTo>
                  <a:lnTo>
                    <a:pt x="2919" y="705151"/>
                  </a:lnTo>
                  <a:lnTo>
                    <a:pt x="1502" y="735152"/>
                  </a:lnTo>
                  <a:lnTo>
                    <a:pt x="0" y="776317"/>
                  </a:lnTo>
                </a:path>
              </a:pathLst>
            </a:custGeom>
            <a:ln w="64007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319916" y="4318286"/>
              <a:ext cx="273796" cy="671799"/>
            </a:xfrm>
            <a:custGeom>
              <a:avLst/>
              <a:gdLst/>
              <a:ahLst/>
              <a:cxnLst/>
              <a:rect l="0" t="0" r="0" b="0"/>
              <a:pathLst>
                <a:path w="273796" h="671799">
                  <a:moveTo>
                    <a:pt x="185577" y="0"/>
                  </a:moveTo>
                  <a:lnTo>
                    <a:pt x="175744" y="14750"/>
                  </a:lnTo>
                  <a:lnTo>
                    <a:pt x="166420" y="28737"/>
                  </a:lnTo>
                  <a:lnTo>
                    <a:pt x="156709" y="43315"/>
                  </a:lnTo>
                  <a:lnTo>
                    <a:pt x="146809" y="58600"/>
                  </a:lnTo>
                  <a:lnTo>
                    <a:pt x="137287" y="74511"/>
                  </a:lnTo>
                  <a:lnTo>
                    <a:pt x="128433" y="90920"/>
                  </a:lnTo>
                  <a:lnTo>
                    <a:pt x="119725" y="107702"/>
                  </a:lnTo>
                  <a:lnTo>
                    <a:pt x="110034" y="124751"/>
                  </a:lnTo>
                  <a:lnTo>
                    <a:pt x="98801" y="141989"/>
                  </a:lnTo>
                  <a:lnTo>
                    <a:pt x="86284" y="159356"/>
                  </a:lnTo>
                  <a:lnTo>
                    <a:pt x="73237" y="176814"/>
                  </a:lnTo>
                  <a:lnTo>
                    <a:pt x="60176" y="194324"/>
                  </a:lnTo>
                  <a:lnTo>
                    <a:pt x="47317" y="211595"/>
                  </a:lnTo>
                  <a:lnTo>
                    <a:pt x="34706" y="228096"/>
                  </a:lnTo>
                  <a:lnTo>
                    <a:pt x="22351" y="243610"/>
                  </a:lnTo>
                  <a:lnTo>
                    <a:pt x="11303" y="258459"/>
                  </a:lnTo>
                  <a:lnTo>
                    <a:pt x="3576" y="273324"/>
                  </a:lnTo>
                  <a:lnTo>
                    <a:pt x="0" y="288606"/>
                  </a:lnTo>
                  <a:lnTo>
                    <a:pt x="329" y="304411"/>
                  </a:lnTo>
                  <a:lnTo>
                    <a:pt x="3861" y="320695"/>
                  </a:lnTo>
                  <a:lnTo>
                    <a:pt x="9828" y="337366"/>
                  </a:lnTo>
                  <a:lnTo>
                    <a:pt x="17293" y="354328"/>
                  </a:lnTo>
                  <a:lnTo>
                    <a:pt x="25224" y="371503"/>
                  </a:lnTo>
                  <a:lnTo>
                    <a:pt x="33028" y="388824"/>
                  </a:lnTo>
                  <a:lnTo>
                    <a:pt x="40758" y="406249"/>
                  </a:lnTo>
                  <a:lnTo>
                    <a:pt x="48908" y="423746"/>
                  </a:lnTo>
                  <a:lnTo>
                    <a:pt x="57749" y="441299"/>
                  </a:lnTo>
                  <a:lnTo>
                    <a:pt x="67298" y="459166"/>
                  </a:lnTo>
                  <a:lnTo>
                    <a:pt x="77450" y="477851"/>
                  </a:lnTo>
                  <a:lnTo>
                    <a:pt x="88072" y="497557"/>
                  </a:lnTo>
                  <a:lnTo>
                    <a:pt x="99041" y="517950"/>
                  </a:lnTo>
                  <a:lnTo>
                    <a:pt x="110259" y="538343"/>
                  </a:lnTo>
                  <a:lnTo>
                    <a:pt x="121650" y="558321"/>
                  </a:lnTo>
                  <a:lnTo>
                    <a:pt x="133161" y="577500"/>
                  </a:lnTo>
                  <a:lnTo>
                    <a:pt x="144753" y="595407"/>
                  </a:lnTo>
                  <a:lnTo>
                    <a:pt x="156410" y="611909"/>
                  </a:lnTo>
                  <a:lnTo>
                    <a:pt x="168385" y="626879"/>
                  </a:lnTo>
                  <a:lnTo>
                    <a:pt x="181183" y="640056"/>
                  </a:lnTo>
                  <a:lnTo>
                    <a:pt x="194996" y="651452"/>
                  </a:lnTo>
                  <a:lnTo>
                    <a:pt x="209319" y="660765"/>
                  </a:lnTo>
                  <a:lnTo>
                    <a:pt x="224681" y="667959"/>
                  </a:lnTo>
                  <a:lnTo>
                    <a:pt x="244310" y="671798"/>
                  </a:lnTo>
                  <a:lnTo>
                    <a:pt x="273795" y="670457"/>
                  </a:lnTo>
                </a:path>
              </a:pathLst>
            </a:custGeom>
            <a:ln w="64007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533058" y="4571308"/>
              <a:ext cx="219446" cy="346861"/>
            </a:xfrm>
            <a:custGeom>
              <a:avLst/>
              <a:gdLst/>
              <a:ahLst/>
              <a:cxnLst/>
              <a:rect l="0" t="0" r="0" b="0"/>
              <a:pathLst>
                <a:path w="219446" h="346861">
                  <a:moveTo>
                    <a:pt x="7722" y="117494"/>
                  </a:moveTo>
                  <a:lnTo>
                    <a:pt x="3031" y="132355"/>
                  </a:lnTo>
                  <a:lnTo>
                    <a:pt x="514" y="147414"/>
                  </a:lnTo>
                  <a:lnTo>
                    <a:pt x="0" y="164157"/>
                  </a:lnTo>
                  <a:lnTo>
                    <a:pt x="1138" y="182269"/>
                  </a:lnTo>
                  <a:lnTo>
                    <a:pt x="3598" y="200976"/>
                  </a:lnTo>
                  <a:lnTo>
                    <a:pt x="7058" y="219761"/>
                  </a:lnTo>
                  <a:lnTo>
                    <a:pt x="10973" y="238673"/>
                  </a:lnTo>
                  <a:lnTo>
                    <a:pt x="14617" y="258167"/>
                  </a:lnTo>
                  <a:lnTo>
                    <a:pt x="17613" y="278313"/>
                  </a:lnTo>
                  <a:lnTo>
                    <a:pt x="19809" y="293404"/>
                  </a:lnTo>
                  <a:lnTo>
                    <a:pt x="20763" y="296876"/>
                  </a:lnTo>
                  <a:lnTo>
                    <a:pt x="20015" y="291806"/>
                  </a:lnTo>
                  <a:lnTo>
                    <a:pt x="18036" y="281093"/>
                  </a:lnTo>
                  <a:lnTo>
                    <a:pt x="15724" y="265820"/>
                  </a:lnTo>
                  <a:lnTo>
                    <a:pt x="13631" y="246780"/>
                  </a:lnTo>
                  <a:lnTo>
                    <a:pt x="11947" y="225055"/>
                  </a:lnTo>
                  <a:lnTo>
                    <a:pt x="10681" y="201908"/>
                  </a:lnTo>
                  <a:lnTo>
                    <a:pt x="9765" y="178172"/>
                  </a:lnTo>
                  <a:lnTo>
                    <a:pt x="9118" y="154267"/>
                  </a:lnTo>
                  <a:lnTo>
                    <a:pt x="8670" y="130366"/>
                  </a:lnTo>
                  <a:lnTo>
                    <a:pt x="8378" y="106546"/>
                  </a:lnTo>
                  <a:lnTo>
                    <a:pt x="8748" y="83363"/>
                  </a:lnTo>
                  <a:lnTo>
                    <a:pt x="10779" y="61839"/>
                  </a:lnTo>
                  <a:lnTo>
                    <a:pt x="14899" y="42415"/>
                  </a:lnTo>
                  <a:lnTo>
                    <a:pt x="21533" y="25791"/>
                  </a:lnTo>
                  <a:lnTo>
                    <a:pt x="31359" y="13164"/>
                  </a:lnTo>
                  <a:lnTo>
                    <a:pt x="44417" y="4810"/>
                  </a:lnTo>
                  <a:lnTo>
                    <a:pt x="59718" y="506"/>
                  </a:lnTo>
                  <a:lnTo>
                    <a:pt x="75634" y="0"/>
                  </a:lnTo>
                  <a:lnTo>
                    <a:pt x="91159" y="2770"/>
                  </a:lnTo>
                  <a:lnTo>
                    <a:pt x="105665" y="8686"/>
                  </a:lnTo>
                  <a:lnTo>
                    <a:pt x="118624" y="18125"/>
                  </a:lnTo>
                  <a:lnTo>
                    <a:pt x="129939" y="30980"/>
                  </a:lnTo>
                  <a:lnTo>
                    <a:pt x="139808" y="46452"/>
                  </a:lnTo>
                  <a:lnTo>
                    <a:pt x="148531" y="63387"/>
                  </a:lnTo>
                  <a:lnTo>
                    <a:pt x="156397" y="80987"/>
                  </a:lnTo>
                  <a:lnTo>
                    <a:pt x="163647" y="99108"/>
                  </a:lnTo>
                  <a:lnTo>
                    <a:pt x="170463" y="118074"/>
                  </a:lnTo>
                  <a:lnTo>
                    <a:pt x="176977" y="138024"/>
                  </a:lnTo>
                  <a:lnTo>
                    <a:pt x="183286" y="158607"/>
                  </a:lnTo>
                  <a:lnTo>
                    <a:pt x="189455" y="179140"/>
                  </a:lnTo>
                  <a:lnTo>
                    <a:pt x="195522" y="199232"/>
                  </a:lnTo>
                  <a:lnTo>
                    <a:pt x="201243" y="219061"/>
                  </a:lnTo>
                  <a:lnTo>
                    <a:pt x="206124" y="239189"/>
                  </a:lnTo>
                  <a:lnTo>
                    <a:pt x="209964" y="259901"/>
                  </a:lnTo>
                  <a:lnTo>
                    <a:pt x="212830" y="280222"/>
                  </a:lnTo>
                  <a:lnTo>
                    <a:pt x="215203" y="300055"/>
                  </a:lnTo>
                  <a:lnTo>
                    <a:pt x="217289" y="321149"/>
                  </a:lnTo>
                  <a:lnTo>
                    <a:pt x="219445" y="346860"/>
                  </a:lnTo>
                </a:path>
              </a:pathLst>
            </a:custGeom>
            <a:ln w="64007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794115" y="4576917"/>
              <a:ext cx="230551" cy="310124"/>
            </a:xfrm>
            <a:custGeom>
              <a:avLst/>
              <a:gdLst/>
              <a:ahLst/>
              <a:cxnLst/>
              <a:rect l="0" t="0" r="0" b="0"/>
              <a:pathLst>
                <a:path w="230551" h="310124">
                  <a:moveTo>
                    <a:pt x="152467" y="6023"/>
                  </a:moveTo>
                  <a:lnTo>
                    <a:pt x="137830" y="1443"/>
                  </a:lnTo>
                  <a:lnTo>
                    <a:pt x="124916" y="0"/>
                  </a:lnTo>
                  <a:lnTo>
                    <a:pt x="112511" y="1659"/>
                  </a:lnTo>
                  <a:lnTo>
                    <a:pt x="100343" y="5914"/>
                  </a:lnTo>
                  <a:lnTo>
                    <a:pt x="88314" y="12255"/>
                  </a:lnTo>
                  <a:lnTo>
                    <a:pt x="76380" y="20199"/>
                  </a:lnTo>
                  <a:lnTo>
                    <a:pt x="64788" y="29593"/>
                  </a:lnTo>
                  <a:lnTo>
                    <a:pt x="54032" y="40617"/>
                  </a:lnTo>
                  <a:lnTo>
                    <a:pt x="44316" y="53236"/>
                  </a:lnTo>
                  <a:lnTo>
                    <a:pt x="35577" y="67218"/>
                  </a:lnTo>
                  <a:lnTo>
                    <a:pt x="27639" y="82261"/>
                  </a:lnTo>
                  <a:lnTo>
                    <a:pt x="20320" y="98100"/>
                  </a:lnTo>
                  <a:lnTo>
                    <a:pt x="13727" y="114787"/>
                  </a:lnTo>
                  <a:lnTo>
                    <a:pt x="8246" y="132667"/>
                  </a:lnTo>
                  <a:lnTo>
                    <a:pt x="4007" y="151827"/>
                  </a:lnTo>
                  <a:lnTo>
                    <a:pt x="1159" y="171852"/>
                  </a:lnTo>
                  <a:lnTo>
                    <a:pt x="0" y="191996"/>
                  </a:lnTo>
                  <a:lnTo>
                    <a:pt x="535" y="211808"/>
                  </a:lnTo>
                  <a:lnTo>
                    <a:pt x="2798" y="230875"/>
                  </a:lnTo>
                  <a:lnTo>
                    <a:pt x="6990" y="248708"/>
                  </a:lnTo>
                  <a:lnTo>
                    <a:pt x="13052" y="265151"/>
                  </a:lnTo>
                  <a:lnTo>
                    <a:pt x="21241" y="279800"/>
                  </a:lnTo>
                  <a:lnTo>
                    <a:pt x="32235" y="291867"/>
                  </a:lnTo>
                  <a:lnTo>
                    <a:pt x="46144" y="301149"/>
                  </a:lnTo>
                  <a:lnTo>
                    <a:pt x="62329" y="307412"/>
                  </a:lnTo>
                  <a:lnTo>
                    <a:pt x="79744" y="310123"/>
                  </a:lnTo>
                  <a:lnTo>
                    <a:pt x="97659" y="309339"/>
                  </a:lnTo>
                  <a:lnTo>
                    <a:pt x="115706" y="305578"/>
                  </a:lnTo>
                  <a:lnTo>
                    <a:pt x="133731" y="299491"/>
                  </a:lnTo>
                  <a:lnTo>
                    <a:pt x="151669" y="291666"/>
                  </a:lnTo>
                  <a:lnTo>
                    <a:pt x="168967" y="282044"/>
                  </a:lnTo>
                  <a:lnTo>
                    <a:pt x="184608" y="269963"/>
                  </a:lnTo>
                  <a:lnTo>
                    <a:pt x="198163" y="255256"/>
                  </a:lnTo>
                  <a:lnTo>
                    <a:pt x="209482" y="238223"/>
                  </a:lnTo>
                  <a:lnTo>
                    <a:pt x="218399" y="219333"/>
                  </a:lnTo>
                  <a:lnTo>
                    <a:pt x="225064" y="199058"/>
                  </a:lnTo>
                  <a:lnTo>
                    <a:pt x="229315" y="178062"/>
                  </a:lnTo>
                  <a:lnTo>
                    <a:pt x="230550" y="157152"/>
                  </a:lnTo>
                  <a:lnTo>
                    <a:pt x="228715" y="136772"/>
                  </a:lnTo>
                  <a:lnTo>
                    <a:pt x="224219" y="117298"/>
                  </a:lnTo>
                  <a:lnTo>
                    <a:pt x="217627" y="99180"/>
                  </a:lnTo>
                  <a:lnTo>
                    <a:pt x="209480" y="82537"/>
                  </a:lnTo>
                  <a:lnTo>
                    <a:pt x="200408" y="67705"/>
                  </a:lnTo>
                  <a:lnTo>
                    <a:pt x="190058" y="53931"/>
                  </a:lnTo>
                  <a:lnTo>
                    <a:pt x="175659" y="40005"/>
                  </a:lnTo>
                  <a:lnTo>
                    <a:pt x="152467" y="23667"/>
                  </a:lnTo>
                </a:path>
              </a:pathLst>
            </a:custGeom>
            <a:ln w="64007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034800" y="4353574"/>
              <a:ext cx="526849" cy="564487"/>
            </a:xfrm>
            <a:custGeom>
              <a:avLst/>
              <a:gdLst/>
              <a:ahLst/>
              <a:cxnLst/>
              <a:rect l="0" t="0" r="0" b="0"/>
              <a:pathLst>
                <a:path w="526849" h="564487">
                  <a:moveTo>
                    <a:pt x="0" y="282297"/>
                  </a:moveTo>
                  <a:lnTo>
                    <a:pt x="4917" y="297159"/>
                  </a:lnTo>
                  <a:lnTo>
                    <a:pt x="9579" y="312219"/>
                  </a:lnTo>
                  <a:lnTo>
                    <a:pt x="14438" y="328968"/>
                  </a:lnTo>
                  <a:lnTo>
                    <a:pt x="19533" y="347370"/>
                  </a:lnTo>
                  <a:lnTo>
                    <a:pt x="24837" y="367164"/>
                  </a:lnTo>
                  <a:lnTo>
                    <a:pt x="30307" y="388035"/>
                  </a:lnTo>
                  <a:lnTo>
                    <a:pt x="35901" y="409425"/>
                  </a:lnTo>
                  <a:lnTo>
                    <a:pt x="41584" y="430595"/>
                  </a:lnTo>
                  <a:lnTo>
                    <a:pt x="47338" y="451155"/>
                  </a:lnTo>
                  <a:lnTo>
                    <a:pt x="53417" y="471034"/>
                  </a:lnTo>
                  <a:lnTo>
                    <a:pt x="60322" y="490314"/>
                  </a:lnTo>
                  <a:lnTo>
                    <a:pt x="68269" y="509092"/>
                  </a:lnTo>
                  <a:lnTo>
                    <a:pt x="77471" y="526389"/>
                  </a:lnTo>
                  <a:lnTo>
                    <a:pt x="88269" y="540245"/>
                  </a:lnTo>
                  <a:lnTo>
                    <a:pt x="100681" y="549854"/>
                  </a:lnTo>
                  <a:lnTo>
                    <a:pt x="114214" y="554941"/>
                  </a:lnTo>
                  <a:lnTo>
                    <a:pt x="128054" y="555191"/>
                  </a:lnTo>
                  <a:lnTo>
                    <a:pt x="141694" y="550940"/>
                  </a:lnTo>
                  <a:lnTo>
                    <a:pt x="154684" y="542693"/>
                  </a:lnTo>
                  <a:lnTo>
                    <a:pt x="166502" y="530796"/>
                  </a:lnTo>
                  <a:lnTo>
                    <a:pt x="176983" y="515795"/>
                  </a:lnTo>
                  <a:lnTo>
                    <a:pt x="185979" y="498346"/>
                  </a:lnTo>
                  <a:lnTo>
                    <a:pt x="193211" y="479068"/>
                  </a:lnTo>
                  <a:lnTo>
                    <a:pt x="198744" y="458584"/>
                  </a:lnTo>
                  <a:lnTo>
                    <a:pt x="204330" y="441249"/>
                  </a:lnTo>
                  <a:lnTo>
                    <a:pt x="211223" y="433429"/>
                  </a:lnTo>
                  <a:lnTo>
                    <a:pt x="217907" y="435429"/>
                  </a:lnTo>
                  <a:lnTo>
                    <a:pt x="224106" y="444735"/>
                  </a:lnTo>
                  <a:lnTo>
                    <a:pt x="230299" y="458674"/>
                  </a:lnTo>
                  <a:lnTo>
                    <a:pt x="237171" y="475028"/>
                  </a:lnTo>
                  <a:lnTo>
                    <a:pt x="245039" y="492442"/>
                  </a:lnTo>
                  <a:lnTo>
                    <a:pt x="254158" y="509696"/>
                  </a:lnTo>
                  <a:lnTo>
                    <a:pt x="264886" y="525460"/>
                  </a:lnTo>
                  <a:lnTo>
                    <a:pt x="277253" y="539166"/>
                  </a:lnTo>
                  <a:lnTo>
                    <a:pt x="291036" y="550340"/>
                  </a:lnTo>
                  <a:lnTo>
                    <a:pt x="305934" y="558285"/>
                  </a:lnTo>
                  <a:lnTo>
                    <a:pt x="321663" y="562943"/>
                  </a:lnTo>
                  <a:lnTo>
                    <a:pt x="337988" y="564486"/>
                  </a:lnTo>
                  <a:lnTo>
                    <a:pt x="354732" y="563002"/>
                  </a:lnTo>
                  <a:lnTo>
                    <a:pt x="371757" y="558838"/>
                  </a:lnTo>
                  <a:lnTo>
                    <a:pt x="388699" y="552242"/>
                  </a:lnTo>
                  <a:lnTo>
                    <a:pt x="404980" y="543224"/>
                  </a:lnTo>
                  <a:lnTo>
                    <a:pt x="420330" y="532002"/>
                  </a:lnTo>
                  <a:lnTo>
                    <a:pt x="434500" y="518703"/>
                  </a:lnTo>
                  <a:lnTo>
                    <a:pt x="447125" y="503238"/>
                  </a:lnTo>
                  <a:lnTo>
                    <a:pt x="458162" y="485749"/>
                  </a:lnTo>
                  <a:lnTo>
                    <a:pt x="467819" y="466309"/>
                  </a:lnTo>
                  <a:lnTo>
                    <a:pt x="476387" y="444786"/>
                  </a:lnTo>
                  <a:lnTo>
                    <a:pt x="484143" y="421305"/>
                  </a:lnTo>
                  <a:lnTo>
                    <a:pt x="491316" y="396193"/>
                  </a:lnTo>
                  <a:lnTo>
                    <a:pt x="498079" y="369821"/>
                  </a:lnTo>
                  <a:lnTo>
                    <a:pt x="504550" y="342524"/>
                  </a:lnTo>
                  <a:lnTo>
                    <a:pt x="510546" y="314566"/>
                  </a:lnTo>
                  <a:lnTo>
                    <a:pt x="515612" y="286147"/>
                  </a:lnTo>
                  <a:lnTo>
                    <a:pt x="519575" y="257408"/>
                  </a:lnTo>
                  <a:lnTo>
                    <a:pt x="522519" y="228452"/>
                  </a:lnTo>
                  <a:lnTo>
                    <a:pt x="524633" y="199348"/>
                  </a:lnTo>
                  <a:lnTo>
                    <a:pt x="526110" y="170161"/>
                  </a:lnTo>
                  <a:lnTo>
                    <a:pt x="526848" y="141470"/>
                  </a:lnTo>
                  <a:lnTo>
                    <a:pt x="526465" y="114328"/>
                  </a:lnTo>
                  <a:lnTo>
                    <a:pt x="524850" y="89206"/>
                  </a:lnTo>
                  <a:lnTo>
                    <a:pt x="522389" y="66754"/>
                  </a:lnTo>
                  <a:lnTo>
                    <a:pt x="519581" y="45887"/>
                  </a:lnTo>
                  <a:lnTo>
                    <a:pt x="516178" y="24776"/>
                  </a:lnTo>
                  <a:lnTo>
                    <a:pt x="511664" y="0"/>
                  </a:lnTo>
                </a:path>
              </a:pathLst>
            </a:custGeom>
            <a:ln w="64007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4359740" y="4141851"/>
            <a:ext cx="1413724" cy="848234"/>
            <a:chOff x="4359740" y="4141851"/>
            <a:chExt cx="1413724" cy="848234"/>
          </a:xfrm>
        </p:grpSpPr>
        <p:sp>
          <p:nvSpPr>
            <p:cNvPr id="150" name="Freeform 149"/>
            <p:cNvSpPr/>
            <p:nvPr/>
          </p:nvSpPr>
          <p:spPr>
            <a:xfrm>
              <a:off x="4359740" y="4141851"/>
              <a:ext cx="106030" cy="848234"/>
            </a:xfrm>
            <a:custGeom>
              <a:avLst/>
              <a:gdLst/>
              <a:ahLst/>
              <a:cxnLst/>
              <a:rect l="0" t="0" r="0" b="0"/>
              <a:pathLst>
                <a:path w="106030" h="848234">
                  <a:moveTo>
                    <a:pt x="106029" y="0"/>
                  </a:moveTo>
                  <a:lnTo>
                    <a:pt x="101216" y="19809"/>
                  </a:lnTo>
                  <a:lnTo>
                    <a:pt x="97622" y="39562"/>
                  </a:lnTo>
                  <a:lnTo>
                    <a:pt x="94932" y="61221"/>
                  </a:lnTo>
                  <a:lnTo>
                    <a:pt x="92950" y="85335"/>
                  </a:lnTo>
                  <a:lnTo>
                    <a:pt x="91525" y="112648"/>
                  </a:lnTo>
                  <a:lnTo>
                    <a:pt x="90515" y="143245"/>
                  </a:lnTo>
                  <a:lnTo>
                    <a:pt x="89529" y="176691"/>
                  </a:lnTo>
                  <a:lnTo>
                    <a:pt x="87964" y="212383"/>
                  </a:lnTo>
                  <a:lnTo>
                    <a:pt x="85544" y="249750"/>
                  </a:lnTo>
                  <a:lnTo>
                    <a:pt x="82550" y="288320"/>
                  </a:lnTo>
                  <a:lnTo>
                    <a:pt x="79636" y="327736"/>
                  </a:lnTo>
                  <a:lnTo>
                    <a:pt x="77174" y="367714"/>
                  </a:lnTo>
                  <a:lnTo>
                    <a:pt x="74983" y="407245"/>
                  </a:lnTo>
                  <a:lnTo>
                    <a:pt x="72494" y="444655"/>
                  </a:lnTo>
                  <a:lnTo>
                    <a:pt x="69391" y="479217"/>
                  </a:lnTo>
                  <a:lnTo>
                    <a:pt x="65627" y="511587"/>
                  </a:lnTo>
                  <a:lnTo>
                    <a:pt x="61290" y="543265"/>
                  </a:lnTo>
                  <a:lnTo>
                    <a:pt x="56502" y="575213"/>
                  </a:lnTo>
                  <a:lnTo>
                    <a:pt x="51380" y="607514"/>
                  </a:lnTo>
                  <a:lnTo>
                    <a:pt x="46019" y="639686"/>
                  </a:lnTo>
                  <a:lnTo>
                    <a:pt x="40488" y="671398"/>
                  </a:lnTo>
                  <a:lnTo>
                    <a:pt x="34842" y="702028"/>
                  </a:lnTo>
                  <a:lnTo>
                    <a:pt x="29117" y="730597"/>
                  </a:lnTo>
                  <a:lnTo>
                    <a:pt x="23345" y="756742"/>
                  </a:lnTo>
                  <a:lnTo>
                    <a:pt x="17799" y="779916"/>
                  </a:lnTo>
                  <a:lnTo>
                    <a:pt x="12443" y="801363"/>
                  </a:lnTo>
                  <a:lnTo>
                    <a:pt x="6810" y="822966"/>
                  </a:lnTo>
                  <a:lnTo>
                    <a:pt x="0" y="848233"/>
                  </a:lnTo>
                </a:path>
              </a:pathLst>
            </a:custGeom>
            <a:ln w="6400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482157" y="4424595"/>
              <a:ext cx="231014" cy="441789"/>
            </a:xfrm>
            <a:custGeom>
              <a:avLst/>
              <a:gdLst/>
              <a:ahLst/>
              <a:cxnLst/>
              <a:rect l="0" t="0" r="0" b="0"/>
              <a:pathLst>
                <a:path w="231014" h="441789">
                  <a:moveTo>
                    <a:pt x="231013" y="0"/>
                  </a:moveTo>
                  <a:lnTo>
                    <a:pt x="221164" y="9849"/>
                  </a:lnTo>
                  <a:lnTo>
                    <a:pt x="211824" y="19189"/>
                  </a:lnTo>
                  <a:lnTo>
                    <a:pt x="202091" y="28922"/>
                  </a:lnTo>
                  <a:lnTo>
                    <a:pt x="191885" y="39127"/>
                  </a:lnTo>
                  <a:lnTo>
                    <a:pt x="181261" y="49752"/>
                  </a:lnTo>
                  <a:lnTo>
                    <a:pt x="170304" y="60709"/>
                  </a:lnTo>
                  <a:lnTo>
                    <a:pt x="159100" y="71913"/>
                  </a:lnTo>
                  <a:lnTo>
                    <a:pt x="147715" y="83298"/>
                  </a:lnTo>
                  <a:lnTo>
                    <a:pt x="136204" y="94809"/>
                  </a:lnTo>
                  <a:lnTo>
                    <a:pt x="124607" y="106406"/>
                  </a:lnTo>
                  <a:lnTo>
                    <a:pt x="112950" y="118062"/>
                  </a:lnTo>
                  <a:lnTo>
                    <a:pt x="101245" y="129760"/>
                  </a:lnTo>
                  <a:lnTo>
                    <a:pt x="89229" y="141486"/>
                  </a:lnTo>
                  <a:lnTo>
                    <a:pt x="76398" y="153229"/>
                  </a:lnTo>
                  <a:lnTo>
                    <a:pt x="62539" y="164977"/>
                  </a:lnTo>
                  <a:lnTo>
                    <a:pt x="47711" y="176451"/>
                  </a:lnTo>
                  <a:lnTo>
                    <a:pt x="32086" y="187133"/>
                  </a:lnTo>
                  <a:lnTo>
                    <a:pt x="15972" y="196791"/>
                  </a:lnTo>
                  <a:lnTo>
                    <a:pt x="3663" y="205073"/>
                  </a:lnTo>
                  <a:lnTo>
                    <a:pt x="0" y="211928"/>
                  </a:lnTo>
                  <a:lnTo>
                    <a:pt x="2744" y="218407"/>
                  </a:lnTo>
                  <a:lnTo>
                    <a:pt x="9277" y="225445"/>
                  </a:lnTo>
                  <a:lnTo>
                    <a:pt x="17974" y="233419"/>
                  </a:lnTo>
                  <a:lnTo>
                    <a:pt x="27910" y="242341"/>
                  </a:lnTo>
                  <a:lnTo>
                    <a:pt x="38567" y="252336"/>
                  </a:lnTo>
                  <a:lnTo>
                    <a:pt x="49650" y="263739"/>
                  </a:lnTo>
                  <a:lnTo>
                    <a:pt x="60991" y="276607"/>
                  </a:lnTo>
                  <a:lnTo>
                    <a:pt x="72492" y="290753"/>
                  </a:lnTo>
                  <a:lnTo>
                    <a:pt x="84092" y="305913"/>
                  </a:lnTo>
                  <a:lnTo>
                    <a:pt x="95756" y="321823"/>
                  </a:lnTo>
                  <a:lnTo>
                    <a:pt x="107461" y="337996"/>
                  </a:lnTo>
                  <a:lnTo>
                    <a:pt x="119192" y="353754"/>
                  </a:lnTo>
                  <a:lnTo>
                    <a:pt x="130948" y="368754"/>
                  </a:lnTo>
                  <a:lnTo>
                    <a:pt x="142997" y="382693"/>
                  </a:lnTo>
                  <a:lnTo>
                    <a:pt x="155850" y="395168"/>
                  </a:lnTo>
                  <a:lnTo>
                    <a:pt x="169704" y="406100"/>
                  </a:lnTo>
                  <a:lnTo>
                    <a:pt x="183727" y="415432"/>
                  </a:lnTo>
                  <a:lnTo>
                    <a:pt x="197613" y="423891"/>
                  </a:lnTo>
                  <a:lnTo>
                    <a:pt x="212586" y="432220"/>
                  </a:lnTo>
                  <a:lnTo>
                    <a:pt x="231013" y="441788"/>
                  </a:lnTo>
                </a:path>
              </a:pathLst>
            </a:custGeom>
            <a:ln w="6400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713171" y="4488189"/>
              <a:ext cx="497357" cy="395803"/>
            </a:xfrm>
            <a:custGeom>
              <a:avLst/>
              <a:gdLst/>
              <a:ahLst/>
              <a:cxnLst/>
              <a:rect l="0" t="0" r="0" b="0"/>
              <a:pathLst>
                <a:path w="497357" h="395803">
                  <a:moveTo>
                    <a:pt x="0" y="113121"/>
                  </a:moveTo>
                  <a:lnTo>
                    <a:pt x="0" y="132818"/>
                  </a:lnTo>
                  <a:lnTo>
                    <a:pt x="1" y="151497"/>
                  </a:lnTo>
                  <a:lnTo>
                    <a:pt x="8" y="170957"/>
                  </a:lnTo>
                  <a:lnTo>
                    <a:pt x="298" y="191079"/>
                  </a:lnTo>
                  <a:lnTo>
                    <a:pt x="1385" y="211240"/>
                  </a:lnTo>
                  <a:lnTo>
                    <a:pt x="3481" y="231057"/>
                  </a:lnTo>
                  <a:lnTo>
                    <a:pt x="6256" y="250694"/>
                  </a:lnTo>
                  <a:lnTo>
                    <a:pt x="9022" y="270696"/>
                  </a:lnTo>
                  <a:lnTo>
                    <a:pt x="11376" y="291362"/>
                  </a:lnTo>
                  <a:lnTo>
                    <a:pt x="13211" y="312722"/>
                  </a:lnTo>
                  <a:lnTo>
                    <a:pt x="14566" y="334679"/>
                  </a:lnTo>
                  <a:lnTo>
                    <a:pt x="15531" y="356931"/>
                  </a:lnTo>
                  <a:lnTo>
                    <a:pt x="15968" y="373240"/>
                  </a:lnTo>
                  <a:lnTo>
                    <a:pt x="15439" y="376019"/>
                  </a:lnTo>
                  <a:lnTo>
                    <a:pt x="13701" y="367738"/>
                  </a:lnTo>
                  <a:lnTo>
                    <a:pt x="11136" y="352328"/>
                  </a:lnTo>
                  <a:lnTo>
                    <a:pt x="8487" y="332916"/>
                  </a:lnTo>
                  <a:lnTo>
                    <a:pt x="6199" y="311421"/>
                  </a:lnTo>
                  <a:lnTo>
                    <a:pt x="4403" y="288876"/>
                  </a:lnTo>
                  <a:lnTo>
                    <a:pt x="3069" y="265811"/>
                  </a:lnTo>
                  <a:lnTo>
                    <a:pt x="2120" y="242491"/>
                  </a:lnTo>
                  <a:lnTo>
                    <a:pt x="1738" y="219046"/>
                  </a:lnTo>
                  <a:lnTo>
                    <a:pt x="2362" y="195539"/>
                  </a:lnTo>
                  <a:lnTo>
                    <a:pt x="4148" y="172011"/>
                  </a:lnTo>
                  <a:lnTo>
                    <a:pt x="6995" y="148752"/>
                  </a:lnTo>
                  <a:lnTo>
                    <a:pt x="10705" y="126284"/>
                  </a:lnTo>
                  <a:lnTo>
                    <a:pt x="15072" y="104836"/>
                  </a:lnTo>
                  <a:lnTo>
                    <a:pt x="20195" y="84628"/>
                  </a:lnTo>
                  <a:lnTo>
                    <a:pt x="26449" y="66010"/>
                  </a:lnTo>
                  <a:lnTo>
                    <a:pt x="33959" y="49032"/>
                  </a:lnTo>
                  <a:lnTo>
                    <a:pt x="42871" y="34303"/>
                  </a:lnTo>
                  <a:lnTo>
                    <a:pt x="53481" y="23070"/>
                  </a:lnTo>
                  <a:lnTo>
                    <a:pt x="65775" y="15720"/>
                  </a:lnTo>
                  <a:lnTo>
                    <a:pt x="79236" y="12406"/>
                  </a:lnTo>
                  <a:lnTo>
                    <a:pt x="93037" y="13475"/>
                  </a:lnTo>
                  <a:lnTo>
                    <a:pt x="106657" y="18673"/>
                  </a:lnTo>
                  <a:lnTo>
                    <a:pt x="119640" y="27306"/>
                  </a:lnTo>
                  <a:lnTo>
                    <a:pt x="131459" y="38593"/>
                  </a:lnTo>
                  <a:lnTo>
                    <a:pt x="141952" y="51828"/>
                  </a:lnTo>
                  <a:lnTo>
                    <a:pt x="151244" y="66455"/>
                  </a:lnTo>
                  <a:lnTo>
                    <a:pt x="159570" y="82052"/>
                  </a:lnTo>
                  <a:lnTo>
                    <a:pt x="167160" y="98328"/>
                  </a:lnTo>
                  <a:lnTo>
                    <a:pt x="173940" y="115343"/>
                  </a:lnTo>
                  <a:lnTo>
                    <a:pt x="179548" y="133466"/>
                  </a:lnTo>
                  <a:lnTo>
                    <a:pt x="183883" y="152814"/>
                  </a:lnTo>
                  <a:lnTo>
                    <a:pt x="187079" y="173264"/>
                  </a:lnTo>
                  <a:lnTo>
                    <a:pt x="189363" y="194599"/>
                  </a:lnTo>
                  <a:lnTo>
                    <a:pt x="190971" y="216593"/>
                  </a:lnTo>
                  <a:lnTo>
                    <a:pt x="192366" y="238788"/>
                  </a:lnTo>
                  <a:lnTo>
                    <a:pt x="194209" y="260525"/>
                  </a:lnTo>
                  <a:lnTo>
                    <a:pt x="196829" y="281370"/>
                  </a:lnTo>
                  <a:lnTo>
                    <a:pt x="200404" y="297289"/>
                  </a:lnTo>
                  <a:lnTo>
                    <a:pt x="204533" y="303134"/>
                  </a:lnTo>
                  <a:lnTo>
                    <a:pt x="208486" y="300360"/>
                  </a:lnTo>
                  <a:lnTo>
                    <a:pt x="212439" y="291884"/>
                  </a:lnTo>
                  <a:lnTo>
                    <a:pt x="216652" y="279898"/>
                  </a:lnTo>
                  <a:lnTo>
                    <a:pt x="221220" y="265781"/>
                  </a:lnTo>
                  <a:lnTo>
                    <a:pt x="226138" y="250372"/>
                  </a:lnTo>
                  <a:lnTo>
                    <a:pt x="231899" y="234719"/>
                  </a:lnTo>
                  <a:lnTo>
                    <a:pt x="239465" y="220152"/>
                  </a:lnTo>
                  <a:lnTo>
                    <a:pt x="249218" y="207315"/>
                  </a:lnTo>
                  <a:lnTo>
                    <a:pt x="261000" y="197037"/>
                  </a:lnTo>
                  <a:lnTo>
                    <a:pt x="274439" y="190600"/>
                  </a:lnTo>
                  <a:lnTo>
                    <a:pt x="289136" y="188318"/>
                  </a:lnTo>
                  <a:lnTo>
                    <a:pt x="304750" y="189459"/>
                  </a:lnTo>
                  <a:lnTo>
                    <a:pt x="321013" y="192760"/>
                  </a:lnTo>
                  <a:lnTo>
                    <a:pt x="337735" y="197259"/>
                  </a:lnTo>
                  <a:lnTo>
                    <a:pt x="355049" y="202116"/>
                  </a:lnTo>
                  <a:lnTo>
                    <a:pt x="373372" y="206515"/>
                  </a:lnTo>
                  <a:lnTo>
                    <a:pt x="392831" y="210058"/>
                  </a:lnTo>
                  <a:lnTo>
                    <a:pt x="412501" y="211888"/>
                  </a:lnTo>
                  <a:lnTo>
                    <a:pt x="430630" y="210588"/>
                  </a:lnTo>
                  <a:lnTo>
                    <a:pt x="446362" y="205667"/>
                  </a:lnTo>
                  <a:lnTo>
                    <a:pt x="459681" y="197441"/>
                  </a:lnTo>
                  <a:lnTo>
                    <a:pt x="470960" y="186541"/>
                  </a:lnTo>
                  <a:lnTo>
                    <a:pt x="480644" y="173620"/>
                  </a:lnTo>
                  <a:lnTo>
                    <a:pt x="488601" y="159231"/>
                  </a:lnTo>
                  <a:lnTo>
                    <a:pt x="494133" y="143805"/>
                  </a:lnTo>
                  <a:lnTo>
                    <a:pt x="497047" y="127659"/>
                  </a:lnTo>
                  <a:lnTo>
                    <a:pt x="497356" y="111019"/>
                  </a:lnTo>
                  <a:lnTo>
                    <a:pt x="495015" y="94042"/>
                  </a:lnTo>
                  <a:lnTo>
                    <a:pt x="490258" y="76844"/>
                  </a:lnTo>
                  <a:lnTo>
                    <a:pt x="483252" y="59776"/>
                  </a:lnTo>
                  <a:lnTo>
                    <a:pt x="473948" y="43401"/>
                  </a:lnTo>
                  <a:lnTo>
                    <a:pt x="462535" y="28003"/>
                  </a:lnTo>
                  <a:lnTo>
                    <a:pt x="449384" y="14650"/>
                  </a:lnTo>
                  <a:lnTo>
                    <a:pt x="434900" y="5247"/>
                  </a:lnTo>
                  <a:lnTo>
                    <a:pt x="419449" y="490"/>
                  </a:lnTo>
                  <a:lnTo>
                    <a:pt x="403584" y="0"/>
                  </a:lnTo>
                  <a:lnTo>
                    <a:pt x="388033" y="2977"/>
                  </a:lnTo>
                  <a:lnTo>
                    <a:pt x="373172" y="8585"/>
                  </a:lnTo>
                  <a:lnTo>
                    <a:pt x="359324" y="16382"/>
                  </a:lnTo>
                  <a:lnTo>
                    <a:pt x="346912" y="26327"/>
                  </a:lnTo>
                  <a:lnTo>
                    <a:pt x="336015" y="38233"/>
                  </a:lnTo>
                  <a:lnTo>
                    <a:pt x="326447" y="52024"/>
                  </a:lnTo>
                  <a:lnTo>
                    <a:pt x="317935" y="67844"/>
                  </a:lnTo>
                  <a:lnTo>
                    <a:pt x="310214" y="85573"/>
                  </a:lnTo>
                  <a:lnTo>
                    <a:pt x="303060" y="104618"/>
                  </a:lnTo>
                  <a:lnTo>
                    <a:pt x="296309" y="124104"/>
                  </a:lnTo>
                  <a:lnTo>
                    <a:pt x="289849" y="143493"/>
                  </a:lnTo>
                  <a:lnTo>
                    <a:pt x="284144" y="162855"/>
                  </a:lnTo>
                  <a:lnTo>
                    <a:pt x="280164" y="182679"/>
                  </a:lnTo>
                  <a:lnTo>
                    <a:pt x="278302" y="203221"/>
                  </a:lnTo>
                  <a:lnTo>
                    <a:pt x="278420" y="224215"/>
                  </a:lnTo>
                  <a:lnTo>
                    <a:pt x="280159" y="245035"/>
                  </a:lnTo>
                  <a:lnTo>
                    <a:pt x="283139" y="265322"/>
                  </a:lnTo>
                  <a:lnTo>
                    <a:pt x="287299" y="285007"/>
                  </a:lnTo>
                  <a:lnTo>
                    <a:pt x="292895" y="304156"/>
                  </a:lnTo>
                  <a:lnTo>
                    <a:pt x="299956" y="322864"/>
                  </a:lnTo>
                  <a:lnTo>
                    <a:pt x="308565" y="340690"/>
                  </a:lnTo>
                  <a:lnTo>
                    <a:pt x="318970" y="356692"/>
                  </a:lnTo>
                  <a:lnTo>
                    <a:pt x="331134" y="370485"/>
                  </a:lnTo>
                  <a:lnTo>
                    <a:pt x="344794" y="381683"/>
                  </a:lnTo>
                  <a:lnTo>
                    <a:pt x="359620" y="389627"/>
                  </a:lnTo>
                  <a:lnTo>
                    <a:pt x="375303" y="394275"/>
                  </a:lnTo>
                  <a:lnTo>
                    <a:pt x="391322" y="395802"/>
                  </a:lnTo>
                  <a:lnTo>
                    <a:pt x="406976" y="394304"/>
                  </a:lnTo>
                  <a:lnTo>
                    <a:pt x="421969" y="390101"/>
                  </a:lnTo>
                  <a:lnTo>
                    <a:pt x="437189" y="383925"/>
                  </a:lnTo>
                  <a:lnTo>
                    <a:pt x="454517" y="374668"/>
                  </a:lnTo>
                  <a:lnTo>
                    <a:pt x="477131" y="360523"/>
                  </a:lnTo>
                </a:path>
              </a:pathLst>
            </a:custGeom>
            <a:ln w="6400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301818" y="4406923"/>
              <a:ext cx="471646" cy="492022"/>
            </a:xfrm>
            <a:custGeom>
              <a:avLst/>
              <a:gdLst/>
              <a:ahLst/>
              <a:cxnLst/>
              <a:rect l="0" t="0" r="0" b="0"/>
              <a:pathLst>
                <a:path w="471646" h="492022">
                  <a:moveTo>
                    <a:pt x="29856" y="141372"/>
                  </a:moveTo>
                  <a:lnTo>
                    <a:pt x="24932" y="156145"/>
                  </a:lnTo>
                  <a:lnTo>
                    <a:pt x="20261" y="170154"/>
                  </a:lnTo>
                  <a:lnTo>
                    <a:pt x="15403" y="184763"/>
                  </a:lnTo>
                  <a:lnTo>
                    <a:pt x="10589" y="200362"/>
                  </a:lnTo>
                  <a:lnTo>
                    <a:pt x="6365" y="217387"/>
                  </a:lnTo>
                  <a:lnTo>
                    <a:pt x="2998" y="235918"/>
                  </a:lnTo>
                  <a:lnTo>
                    <a:pt x="749" y="255499"/>
                  </a:lnTo>
                  <a:lnTo>
                    <a:pt x="0" y="275342"/>
                  </a:lnTo>
                  <a:lnTo>
                    <a:pt x="800" y="294977"/>
                  </a:lnTo>
                  <a:lnTo>
                    <a:pt x="2673" y="314787"/>
                  </a:lnTo>
                  <a:lnTo>
                    <a:pt x="4822" y="335805"/>
                  </a:lnTo>
                  <a:lnTo>
                    <a:pt x="6771" y="358506"/>
                  </a:lnTo>
                  <a:lnTo>
                    <a:pt x="8901" y="382031"/>
                  </a:lnTo>
                  <a:lnTo>
                    <a:pt x="12242" y="404560"/>
                  </a:lnTo>
                  <a:lnTo>
                    <a:pt x="17299" y="425097"/>
                  </a:lnTo>
                  <a:lnTo>
                    <a:pt x="24310" y="442695"/>
                  </a:lnTo>
                  <a:lnTo>
                    <a:pt x="33519" y="456091"/>
                  </a:lnTo>
                  <a:lnTo>
                    <a:pt x="44811" y="464999"/>
                  </a:lnTo>
                  <a:lnTo>
                    <a:pt x="57573" y="469128"/>
                  </a:lnTo>
                  <a:lnTo>
                    <a:pt x="70892" y="467737"/>
                  </a:lnTo>
                  <a:lnTo>
                    <a:pt x="84183" y="460965"/>
                  </a:lnTo>
                  <a:lnTo>
                    <a:pt x="96941" y="449624"/>
                  </a:lnTo>
                  <a:lnTo>
                    <a:pt x="108609" y="434727"/>
                  </a:lnTo>
                  <a:lnTo>
                    <a:pt x="118999" y="417204"/>
                  </a:lnTo>
                  <a:lnTo>
                    <a:pt x="128224" y="398080"/>
                  </a:lnTo>
                  <a:lnTo>
                    <a:pt x="136505" y="378434"/>
                  </a:lnTo>
                  <a:lnTo>
                    <a:pt x="144095" y="358942"/>
                  </a:lnTo>
                  <a:lnTo>
                    <a:pt x="152037" y="341753"/>
                  </a:lnTo>
                  <a:lnTo>
                    <a:pt x="161468" y="332454"/>
                  </a:lnTo>
                  <a:lnTo>
                    <a:pt x="171237" y="333796"/>
                  </a:lnTo>
                  <a:lnTo>
                    <a:pt x="179805" y="342561"/>
                  </a:lnTo>
                  <a:lnTo>
                    <a:pt x="187506" y="355881"/>
                  </a:lnTo>
                  <a:lnTo>
                    <a:pt x="195293" y="371643"/>
                  </a:lnTo>
                  <a:lnTo>
                    <a:pt x="203707" y="388573"/>
                  </a:lnTo>
                  <a:lnTo>
                    <a:pt x="212879" y="405742"/>
                  </a:lnTo>
                  <a:lnTo>
                    <a:pt x="222737" y="422325"/>
                  </a:lnTo>
                  <a:lnTo>
                    <a:pt x="233153" y="437953"/>
                  </a:lnTo>
                  <a:lnTo>
                    <a:pt x="244264" y="452349"/>
                  </a:lnTo>
                  <a:lnTo>
                    <a:pt x="256471" y="465148"/>
                  </a:lnTo>
                  <a:lnTo>
                    <a:pt x="269902" y="476290"/>
                  </a:lnTo>
                  <a:lnTo>
                    <a:pt x="284440" y="485169"/>
                  </a:lnTo>
                  <a:lnTo>
                    <a:pt x="299868" y="490542"/>
                  </a:lnTo>
                  <a:lnTo>
                    <a:pt x="315961" y="492021"/>
                  </a:lnTo>
                  <a:lnTo>
                    <a:pt x="332256" y="489458"/>
                  </a:lnTo>
                  <a:lnTo>
                    <a:pt x="348097" y="482509"/>
                  </a:lnTo>
                  <a:lnTo>
                    <a:pt x="363161" y="471428"/>
                  </a:lnTo>
                  <a:lnTo>
                    <a:pt x="377428" y="456908"/>
                  </a:lnTo>
                  <a:lnTo>
                    <a:pt x="391015" y="439733"/>
                  </a:lnTo>
                  <a:lnTo>
                    <a:pt x="404068" y="420601"/>
                  </a:lnTo>
                  <a:lnTo>
                    <a:pt x="416447" y="399796"/>
                  </a:lnTo>
                  <a:lnTo>
                    <a:pt x="427750" y="377221"/>
                  </a:lnTo>
                  <a:lnTo>
                    <a:pt x="437836" y="352960"/>
                  </a:lnTo>
                  <a:lnTo>
                    <a:pt x="446545" y="327281"/>
                  </a:lnTo>
                  <a:lnTo>
                    <a:pt x="453574" y="300502"/>
                  </a:lnTo>
                  <a:lnTo>
                    <a:pt x="458921" y="272908"/>
                  </a:lnTo>
                  <a:lnTo>
                    <a:pt x="462826" y="244733"/>
                  </a:lnTo>
                  <a:lnTo>
                    <a:pt x="465599" y="216152"/>
                  </a:lnTo>
                  <a:lnTo>
                    <a:pt x="467531" y="187297"/>
                  </a:lnTo>
                  <a:lnTo>
                    <a:pt x="468863" y="158533"/>
                  </a:lnTo>
                  <a:lnTo>
                    <a:pt x="469770" y="130436"/>
                  </a:lnTo>
                  <a:lnTo>
                    <a:pt x="470385" y="103297"/>
                  </a:lnTo>
                  <a:lnTo>
                    <a:pt x="470801" y="78101"/>
                  </a:lnTo>
                  <a:lnTo>
                    <a:pt x="471126" y="54196"/>
                  </a:lnTo>
                  <a:lnTo>
                    <a:pt x="471390" y="29486"/>
                  </a:lnTo>
                  <a:lnTo>
                    <a:pt x="471645" y="0"/>
                  </a:lnTo>
                </a:path>
              </a:pathLst>
            </a:custGeom>
            <a:ln w="64007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7195926" y="4141851"/>
            <a:ext cx="2107480" cy="848234"/>
            <a:chOff x="7195926" y="4141851"/>
            <a:chExt cx="2107480" cy="848234"/>
          </a:xfrm>
        </p:grpSpPr>
        <p:sp>
          <p:nvSpPr>
            <p:cNvPr id="155" name="Freeform 154"/>
            <p:cNvSpPr/>
            <p:nvPr/>
          </p:nvSpPr>
          <p:spPr>
            <a:xfrm>
              <a:off x="7195926" y="4194865"/>
              <a:ext cx="114812" cy="318088"/>
            </a:xfrm>
            <a:custGeom>
              <a:avLst/>
              <a:gdLst/>
              <a:ahLst/>
              <a:cxnLst/>
              <a:rect l="0" t="0" r="0" b="0"/>
              <a:pathLst>
                <a:path w="114812" h="318088">
                  <a:moveTo>
                    <a:pt x="83002" y="0"/>
                  </a:moveTo>
                  <a:lnTo>
                    <a:pt x="74206" y="5909"/>
                  </a:lnTo>
                  <a:lnTo>
                    <a:pt x="66444" y="11513"/>
                  </a:lnTo>
                  <a:lnTo>
                    <a:pt x="58990" y="17353"/>
                  </a:lnTo>
                  <a:lnTo>
                    <a:pt x="51678" y="23477"/>
                  </a:lnTo>
                  <a:lnTo>
                    <a:pt x="44449" y="29852"/>
                  </a:lnTo>
                  <a:lnTo>
                    <a:pt x="37279" y="36431"/>
                  </a:lnTo>
                  <a:lnTo>
                    <a:pt x="30311" y="43327"/>
                  </a:lnTo>
                  <a:lnTo>
                    <a:pt x="23848" y="50811"/>
                  </a:lnTo>
                  <a:lnTo>
                    <a:pt x="18014" y="58984"/>
                  </a:lnTo>
                  <a:lnTo>
                    <a:pt x="12936" y="67955"/>
                  </a:lnTo>
                  <a:lnTo>
                    <a:pt x="8819" y="77914"/>
                  </a:lnTo>
                  <a:lnTo>
                    <a:pt x="5677" y="88870"/>
                  </a:lnTo>
                  <a:lnTo>
                    <a:pt x="3378" y="100682"/>
                  </a:lnTo>
                  <a:lnTo>
                    <a:pt x="1746" y="113167"/>
                  </a:lnTo>
                  <a:lnTo>
                    <a:pt x="610" y="126153"/>
                  </a:lnTo>
                  <a:lnTo>
                    <a:pt x="0" y="139497"/>
                  </a:lnTo>
                  <a:lnTo>
                    <a:pt x="118" y="153093"/>
                  </a:lnTo>
                  <a:lnTo>
                    <a:pt x="1017" y="166859"/>
                  </a:lnTo>
                  <a:lnTo>
                    <a:pt x="2610" y="180575"/>
                  </a:lnTo>
                  <a:lnTo>
                    <a:pt x="4759" y="193893"/>
                  </a:lnTo>
                  <a:lnTo>
                    <a:pt x="7328" y="206655"/>
                  </a:lnTo>
                  <a:lnTo>
                    <a:pt x="10366" y="218880"/>
                  </a:lnTo>
                  <a:lnTo>
                    <a:pt x="14095" y="230654"/>
                  </a:lnTo>
                  <a:lnTo>
                    <a:pt x="18586" y="242078"/>
                  </a:lnTo>
                  <a:lnTo>
                    <a:pt x="23922" y="253080"/>
                  </a:lnTo>
                  <a:lnTo>
                    <a:pt x="30282" y="263424"/>
                  </a:lnTo>
                  <a:lnTo>
                    <a:pt x="37658" y="273027"/>
                  </a:lnTo>
                  <a:lnTo>
                    <a:pt x="45906" y="281798"/>
                  </a:lnTo>
                  <a:lnTo>
                    <a:pt x="54837" y="289557"/>
                  </a:lnTo>
                  <a:lnTo>
                    <a:pt x="64265" y="296301"/>
                  </a:lnTo>
                  <a:lnTo>
                    <a:pt x="73783" y="302025"/>
                  </a:lnTo>
                  <a:lnTo>
                    <a:pt x="83798" y="307196"/>
                  </a:lnTo>
                  <a:lnTo>
                    <a:pt x="96314" y="312272"/>
                  </a:lnTo>
                  <a:lnTo>
                    <a:pt x="114811" y="318087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278928" y="4247880"/>
              <a:ext cx="127237" cy="190853"/>
            </a:xfrm>
            <a:custGeom>
              <a:avLst/>
              <a:gdLst/>
              <a:ahLst/>
              <a:cxnLst/>
              <a:rect l="0" t="0" r="0" b="0"/>
              <a:pathLst>
                <a:path w="127237" h="190853">
                  <a:moveTo>
                    <a:pt x="0" y="0"/>
                  </a:moveTo>
                  <a:lnTo>
                    <a:pt x="2887" y="11885"/>
                  </a:lnTo>
                  <a:lnTo>
                    <a:pt x="5045" y="23737"/>
                  </a:lnTo>
                  <a:lnTo>
                    <a:pt x="6664" y="36714"/>
                  </a:lnTo>
                  <a:lnTo>
                    <a:pt x="8027" y="50486"/>
                  </a:lnTo>
                  <a:lnTo>
                    <a:pt x="9534" y="64262"/>
                  </a:lnTo>
                  <a:lnTo>
                    <a:pt x="11393" y="77577"/>
                  </a:lnTo>
                  <a:lnTo>
                    <a:pt x="13475" y="90465"/>
                  </a:lnTo>
                  <a:lnTo>
                    <a:pt x="15421" y="103282"/>
                  </a:lnTo>
                  <a:lnTo>
                    <a:pt x="17028" y="116266"/>
                  </a:lnTo>
                  <a:lnTo>
                    <a:pt x="18260" y="129490"/>
                  </a:lnTo>
                  <a:lnTo>
                    <a:pt x="19163" y="142946"/>
                  </a:lnTo>
                  <a:lnTo>
                    <a:pt x="19805" y="156494"/>
                  </a:lnTo>
                  <a:lnTo>
                    <a:pt x="20285" y="166593"/>
                  </a:lnTo>
                  <a:lnTo>
                    <a:pt x="20652" y="169018"/>
                  </a:lnTo>
                  <a:lnTo>
                    <a:pt x="20891" y="165378"/>
                  </a:lnTo>
                  <a:lnTo>
                    <a:pt x="21202" y="158008"/>
                  </a:lnTo>
                  <a:lnTo>
                    <a:pt x="21932" y="148695"/>
                  </a:lnTo>
                  <a:lnTo>
                    <a:pt x="23241" y="138489"/>
                  </a:lnTo>
                  <a:lnTo>
                    <a:pt x="25279" y="128082"/>
                  </a:lnTo>
                  <a:lnTo>
                    <a:pt x="28260" y="118026"/>
                  </a:lnTo>
                  <a:lnTo>
                    <a:pt x="32215" y="108569"/>
                  </a:lnTo>
                  <a:lnTo>
                    <a:pt x="37347" y="100211"/>
                  </a:lnTo>
                  <a:lnTo>
                    <a:pt x="44094" y="93788"/>
                  </a:lnTo>
                  <a:lnTo>
                    <a:pt x="52543" y="89583"/>
                  </a:lnTo>
                  <a:lnTo>
                    <a:pt x="62158" y="87559"/>
                  </a:lnTo>
                  <a:lnTo>
                    <a:pt x="72013" y="87639"/>
                  </a:lnTo>
                  <a:lnTo>
                    <a:pt x="81541" y="89565"/>
                  </a:lnTo>
                  <a:lnTo>
                    <a:pt x="90392" y="93296"/>
                  </a:lnTo>
                  <a:lnTo>
                    <a:pt x="98271" y="99088"/>
                  </a:lnTo>
                  <a:lnTo>
                    <a:pt x="105128" y="106897"/>
                  </a:lnTo>
                  <a:lnTo>
                    <a:pt x="110924" y="116422"/>
                  </a:lnTo>
                  <a:lnTo>
                    <a:pt x="115542" y="127288"/>
                  </a:lnTo>
                  <a:lnTo>
                    <a:pt x="119025" y="139128"/>
                  </a:lnTo>
                  <a:lnTo>
                    <a:pt x="121562" y="151048"/>
                  </a:lnTo>
                  <a:lnTo>
                    <a:pt x="123631" y="162797"/>
                  </a:lnTo>
                  <a:lnTo>
                    <a:pt x="125418" y="175401"/>
                  </a:lnTo>
                  <a:lnTo>
                    <a:pt x="127236" y="190852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441810" y="4313031"/>
              <a:ext cx="133999" cy="143621"/>
            </a:xfrm>
            <a:custGeom>
              <a:avLst/>
              <a:gdLst/>
              <a:ahLst/>
              <a:cxnLst/>
              <a:rect l="0" t="0" r="0" b="0"/>
              <a:pathLst>
                <a:path w="133999" h="143621">
                  <a:moveTo>
                    <a:pt x="91587" y="62083"/>
                  </a:moveTo>
                  <a:lnTo>
                    <a:pt x="91453" y="50400"/>
                  </a:lnTo>
                  <a:lnTo>
                    <a:pt x="90163" y="40482"/>
                  </a:lnTo>
                  <a:lnTo>
                    <a:pt x="87546" y="31418"/>
                  </a:lnTo>
                  <a:lnTo>
                    <a:pt x="83627" y="23091"/>
                  </a:lnTo>
                  <a:lnTo>
                    <a:pt x="78308" y="15660"/>
                  </a:lnTo>
                  <a:lnTo>
                    <a:pt x="71680" y="9158"/>
                  </a:lnTo>
                  <a:lnTo>
                    <a:pt x="64127" y="3961"/>
                  </a:lnTo>
                  <a:lnTo>
                    <a:pt x="56209" y="829"/>
                  </a:lnTo>
                  <a:lnTo>
                    <a:pt x="48285" y="0"/>
                  </a:lnTo>
                  <a:lnTo>
                    <a:pt x="40663" y="1406"/>
                  </a:lnTo>
                  <a:lnTo>
                    <a:pt x="33686" y="4952"/>
                  </a:lnTo>
                  <a:lnTo>
                    <a:pt x="27467" y="10357"/>
                  </a:lnTo>
                  <a:lnTo>
                    <a:pt x="21942" y="17244"/>
                  </a:lnTo>
                  <a:lnTo>
                    <a:pt x="16981" y="25245"/>
                  </a:lnTo>
                  <a:lnTo>
                    <a:pt x="12450" y="34055"/>
                  </a:lnTo>
                  <a:lnTo>
                    <a:pt x="8398" y="43603"/>
                  </a:lnTo>
                  <a:lnTo>
                    <a:pt x="5043" y="54025"/>
                  </a:lnTo>
                  <a:lnTo>
                    <a:pt x="2454" y="65321"/>
                  </a:lnTo>
                  <a:lnTo>
                    <a:pt x="715" y="77209"/>
                  </a:lnTo>
                  <a:lnTo>
                    <a:pt x="0" y="89217"/>
                  </a:lnTo>
                  <a:lnTo>
                    <a:pt x="314" y="101053"/>
                  </a:lnTo>
                  <a:lnTo>
                    <a:pt x="1838" y="112294"/>
                  </a:lnTo>
                  <a:lnTo>
                    <a:pt x="5005" y="122329"/>
                  </a:lnTo>
                  <a:lnTo>
                    <a:pt x="9893" y="130925"/>
                  </a:lnTo>
                  <a:lnTo>
                    <a:pt x="16127" y="137702"/>
                  </a:lnTo>
                  <a:lnTo>
                    <a:pt x="23087" y="141980"/>
                  </a:lnTo>
                  <a:lnTo>
                    <a:pt x="30339" y="143620"/>
                  </a:lnTo>
                  <a:lnTo>
                    <a:pt x="37662" y="142776"/>
                  </a:lnTo>
                  <a:lnTo>
                    <a:pt x="44967" y="139616"/>
                  </a:lnTo>
                  <a:lnTo>
                    <a:pt x="52223" y="134473"/>
                  </a:lnTo>
                  <a:lnTo>
                    <a:pt x="59262" y="127764"/>
                  </a:lnTo>
                  <a:lnTo>
                    <a:pt x="65782" y="119884"/>
                  </a:lnTo>
                  <a:lnTo>
                    <a:pt x="71678" y="111192"/>
                  </a:lnTo>
                  <a:lnTo>
                    <a:pt x="77544" y="103156"/>
                  </a:lnTo>
                  <a:lnTo>
                    <a:pt x="84262" y="98989"/>
                  </a:lnTo>
                  <a:lnTo>
                    <a:pt x="91409" y="99720"/>
                  </a:lnTo>
                  <a:lnTo>
                    <a:pt x="98202" y="103219"/>
                  </a:lnTo>
                  <a:lnTo>
                    <a:pt x="104603" y="107841"/>
                  </a:lnTo>
                  <a:lnTo>
                    <a:pt x="111356" y="112790"/>
                  </a:lnTo>
                  <a:lnTo>
                    <a:pt x="120183" y="118462"/>
                  </a:lnTo>
                  <a:lnTo>
                    <a:pt x="133998" y="125701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591680" y="4310475"/>
              <a:ext cx="90159" cy="139912"/>
            </a:xfrm>
            <a:custGeom>
              <a:avLst/>
              <a:gdLst/>
              <a:ahLst/>
              <a:cxnLst/>
              <a:rect l="0" t="0" r="0" b="0"/>
              <a:pathLst>
                <a:path w="90159" h="139912">
                  <a:moveTo>
                    <a:pt x="90158" y="11625"/>
                  </a:moveTo>
                  <a:lnTo>
                    <a:pt x="81295" y="5919"/>
                  </a:lnTo>
                  <a:lnTo>
                    <a:pt x="72889" y="2249"/>
                  </a:lnTo>
                  <a:lnTo>
                    <a:pt x="64134" y="331"/>
                  </a:lnTo>
                  <a:lnTo>
                    <a:pt x="55123" y="0"/>
                  </a:lnTo>
                  <a:lnTo>
                    <a:pt x="46214" y="1276"/>
                  </a:lnTo>
                  <a:lnTo>
                    <a:pt x="37614" y="4020"/>
                  </a:lnTo>
                  <a:lnTo>
                    <a:pt x="29369" y="7969"/>
                  </a:lnTo>
                  <a:lnTo>
                    <a:pt x="21435" y="12838"/>
                  </a:lnTo>
                  <a:lnTo>
                    <a:pt x="13768" y="18381"/>
                  </a:lnTo>
                  <a:lnTo>
                    <a:pt x="6967" y="24404"/>
                  </a:lnTo>
                  <a:lnTo>
                    <a:pt x="2213" y="30761"/>
                  </a:lnTo>
                  <a:lnTo>
                    <a:pt x="0" y="37339"/>
                  </a:lnTo>
                  <a:lnTo>
                    <a:pt x="496" y="43735"/>
                  </a:lnTo>
                  <a:lnTo>
                    <a:pt x="3893" y="49281"/>
                  </a:lnTo>
                  <a:lnTo>
                    <a:pt x="9976" y="53688"/>
                  </a:lnTo>
                  <a:lnTo>
                    <a:pt x="17950" y="57330"/>
                  </a:lnTo>
                  <a:lnTo>
                    <a:pt x="26678" y="61013"/>
                  </a:lnTo>
                  <a:lnTo>
                    <a:pt x="35439" y="65217"/>
                  </a:lnTo>
                  <a:lnTo>
                    <a:pt x="43772" y="70230"/>
                  </a:lnTo>
                  <a:lnTo>
                    <a:pt x="51303" y="76304"/>
                  </a:lnTo>
                  <a:lnTo>
                    <a:pt x="57914" y="83453"/>
                  </a:lnTo>
                  <a:lnTo>
                    <a:pt x="63206" y="91362"/>
                  </a:lnTo>
                  <a:lnTo>
                    <a:pt x="66411" y="99521"/>
                  </a:lnTo>
                  <a:lnTo>
                    <a:pt x="67296" y="107608"/>
                  </a:lnTo>
                  <a:lnTo>
                    <a:pt x="65928" y="115340"/>
                  </a:lnTo>
                  <a:lnTo>
                    <a:pt x="62410" y="122392"/>
                  </a:lnTo>
                  <a:lnTo>
                    <a:pt x="57032" y="128651"/>
                  </a:lnTo>
                  <a:lnTo>
                    <a:pt x="50448" y="133848"/>
                  </a:lnTo>
                  <a:lnTo>
                    <a:pt x="42818" y="137859"/>
                  </a:lnTo>
                  <a:lnTo>
                    <a:pt x="32354" y="139911"/>
                  </a:lnTo>
                  <a:lnTo>
                    <a:pt x="15938" y="138860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703045" y="4449335"/>
              <a:ext cx="35223" cy="106030"/>
            </a:xfrm>
            <a:custGeom>
              <a:avLst/>
              <a:gdLst/>
              <a:ahLst/>
              <a:cxnLst/>
              <a:rect l="0" t="0" r="0" b="0"/>
              <a:pathLst>
                <a:path w="35223" h="106030">
                  <a:moveTo>
                    <a:pt x="21206" y="0"/>
                  </a:moveTo>
                  <a:lnTo>
                    <a:pt x="24160" y="8864"/>
                  </a:lnTo>
                  <a:lnTo>
                    <a:pt x="26962" y="17269"/>
                  </a:lnTo>
                  <a:lnTo>
                    <a:pt x="29872" y="26029"/>
                  </a:lnTo>
                  <a:lnTo>
                    <a:pt x="32585" y="35215"/>
                  </a:lnTo>
                  <a:lnTo>
                    <a:pt x="34467" y="44777"/>
                  </a:lnTo>
                  <a:lnTo>
                    <a:pt x="35222" y="54629"/>
                  </a:lnTo>
                  <a:lnTo>
                    <a:pt x="34559" y="64366"/>
                  </a:lnTo>
                  <a:lnTo>
                    <a:pt x="32043" y="73305"/>
                  </a:lnTo>
                  <a:lnTo>
                    <a:pt x="27635" y="81135"/>
                  </a:lnTo>
                  <a:lnTo>
                    <a:pt x="22055" y="87741"/>
                  </a:lnTo>
                  <a:lnTo>
                    <a:pt x="16031" y="93675"/>
                  </a:lnTo>
                  <a:lnTo>
                    <a:pt x="9037" y="99455"/>
                  </a:lnTo>
                  <a:lnTo>
                    <a:pt x="0" y="106029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893898" y="4205468"/>
              <a:ext cx="107589" cy="222663"/>
            </a:xfrm>
            <a:custGeom>
              <a:avLst/>
              <a:gdLst/>
              <a:ahLst/>
              <a:cxnLst/>
              <a:rect l="0" t="0" r="0" b="0"/>
              <a:pathLst>
                <a:path w="107589" h="222663">
                  <a:moveTo>
                    <a:pt x="0" y="0"/>
                  </a:moveTo>
                  <a:lnTo>
                    <a:pt x="67" y="11751"/>
                  </a:lnTo>
                  <a:lnTo>
                    <a:pt x="711" y="22314"/>
                  </a:lnTo>
                  <a:lnTo>
                    <a:pt x="2013" y="32697"/>
                  </a:lnTo>
                  <a:lnTo>
                    <a:pt x="3712" y="43420"/>
                  </a:lnTo>
                  <a:lnTo>
                    <a:pt x="5392" y="55142"/>
                  </a:lnTo>
                  <a:lnTo>
                    <a:pt x="6820" y="68120"/>
                  </a:lnTo>
                  <a:lnTo>
                    <a:pt x="8101" y="81951"/>
                  </a:lnTo>
                  <a:lnTo>
                    <a:pt x="9569" y="95803"/>
                  </a:lnTo>
                  <a:lnTo>
                    <a:pt x="11410" y="109186"/>
                  </a:lnTo>
                  <a:lnTo>
                    <a:pt x="13482" y="122131"/>
                  </a:lnTo>
                  <a:lnTo>
                    <a:pt x="15424" y="134991"/>
                  </a:lnTo>
                  <a:lnTo>
                    <a:pt x="17030" y="148005"/>
                  </a:lnTo>
                  <a:lnTo>
                    <a:pt x="18262" y="161251"/>
                  </a:lnTo>
                  <a:lnTo>
                    <a:pt x="19163" y="174723"/>
                  </a:lnTo>
                  <a:lnTo>
                    <a:pt x="19792" y="188350"/>
                  </a:lnTo>
                  <a:lnTo>
                    <a:pt x="19800" y="200940"/>
                  </a:lnTo>
                  <a:lnTo>
                    <a:pt x="18751" y="209028"/>
                  </a:lnTo>
                  <a:lnTo>
                    <a:pt x="17419" y="210750"/>
                  </a:lnTo>
                  <a:lnTo>
                    <a:pt x="16902" y="207995"/>
                  </a:lnTo>
                  <a:lnTo>
                    <a:pt x="17416" y="202273"/>
                  </a:lnTo>
                  <a:lnTo>
                    <a:pt x="18799" y="194300"/>
                  </a:lnTo>
                  <a:lnTo>
                    <a:pt x="20842" y="184592"/>
                  </a:lnTo>
                  <a:lnTo>
                    <a:pt x="23523" y="173910"/>
                  </a:lnTo>
                  <a:lnTo>
                    <a:pt x="27012" y="163232"/>
                  </a:lnTo>
                  <a:lnTo>
                    <a:pt x="31339" y="153108"/>
                  </a:lnTo>
                  <a:lnTo>
                    <a:pt x="36566" y="144173"/>
                  </a:lnTo>
                  <a:lnTo>
                    <a:pt x="42853" y="137299"/>
                  </a:lnTo>
                  <a:lnTo>
                    <a:pt x="50176" y="132760"/>
                  </a:lnTo>
                  <a:lnTo>
                    <a:pt x="58218" y="130497"/>
                  </a:lnTo>
                  <a:lnTo>
                    <a:pt x="66475" y="130409"/>
                  </a:lnTo>
                  <a:lnTo>
                    <a:pt x="74631" y="132216"/>
                  </a:lnTo>
                  <a:lnTo>
                    <a:pt x="82408" y="135693"/>
                  </a:lnTo>
                  <a:lnTo>
                    <a:pt x="89492" y="140778"/>
                  </a:lnTo>
                  <a:lnTo>
                    <a:pt x="95774" y="147293"/>
                  </a:lnTo>
                  <a:lnTo>
                    <a:pt x="101000" y="155130"/>
                  </a:lnTo>
                  <a:lnTo>
                    <a:pt x="104687" y="164320"/>
                  </a:lnTo>
                  <a:lnTo>
                    <a:pt x="106724" y="174736"/>
                  </a:lnTo>
                  <a:lnTo>
                    <a:pt x="107458" y="185546"/>
                  </a:lnTo>
                  <a:lnTo>
                    <a:pt x="107588" y="196355"/>
                  </a:lnTo>
                  <a:lnTo>
                    <a:pt x="107123" y="208110"/>
                  </a:lnTo>
                  <a:lnTo>
                    <a:pt x="106029" y="222662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025973" y="4307086"/>
              <a:ext cx="122394" cy="114293"/>
            </a:xfrm>
            <a:custGeom>
              <a:avLst/>
              <a:gdLst/>
              <a:ahLst/>
              <a:cxnLst/>
              <a:rect l="0" t="0" r="0" b="0"/>
              <a:pathLst>
                <a:path w="122394" h="114293">
                  <a:moveTo>
                    <a:pt x="58776" y="68028"/>
                  </a:moveTo>
                  <a:lnTo>
                    <a:pt x="61596" y="59165"/>
                  </a:lnTo>
                  <a:lnTo>
                    <a:pt x="63108" y="50759"/>
                  </a:lnTo>
                  <a:lnTo>
                    <a:pt x="63412" y="42003"/>
                  </a:lnTo>
                  <a:lnTo>
                    <a:pt x="62554" y="32992"/>
                  </a:lnTo>
                  <a:lnTo>
                    <a:pt x="60423" y="24083"/>
                  </a:lnTo>
                  <a:lnTo>
                    <a:pt x="57073" y="15503"/>
                  </a:lnTo>
                  <a:lnTo>
                    <a:pt x="52532" y="7953"/>
                  </a:lnTo>
                  <a:lnTo>
                    <a:pt x="46724" y="2631"/>
                  </a:lnTo>
                  <a:lnTo>
                    <a:pt x="39733" y="0"/>
                  </a:lnTo>
                  <a:lnTo>
                    <a:pt x="32088" y="29"/>
                  </a:lnTo>
                  <a:lnTo>
                    <a:pt x="24637" y="2567"/>
                  </a:lnTo>
                  <a:lnTo>
                    <a:pt x="17843" y="7262"/>
                  </a:lnTo>
                  <a:lnTo>
                    <a:pt x="11970" y="13825"/>
                  </a:lnTo>
                  <a:lnTo>
                    <a:pt x="7245" y="22135"/>
                  </a:lnTo>
                  <a:lnTo>
                    <a:pt x="3664" y="31964"/>
                  </a:lnTo>
                  <a:lnTo>
                    <a:pt x="1225" y="42844"/>
                  </a:lnTo>
                  <a:lnTo>
                    <a:pt x="25" y="54166"/>
                  </a:lnTo>
                  <a:lnTo>
                    <a:pt x="0" y="65542"/>
                  </a:lnTo>
                  <a:lnTo>
                    <a:pt x="1125" y="76644"/>
                  </a:lnTo>
                  <a:lnTo>
                    <a:pt x="3484" y="87120"/>
                  </a:lnTo>
                  <a:lnTo>
                    <a:pt x="7012" y="96832"/>
                  </a:lnTo>
                  <a:lnTo>
                    <a:pt x="11513" y="105179"/>
                  </a:lnTo>
                  <a:lnTo>
                    <a:pt x="16766" y="111054"/>
                  </a:lnTo>
                  <a:lnTo>
                    <a:pt x="22572" y="114064"/>
                  </a:lnTo>
                  <a:lnTo>
                    <a:pt x="28775" y="114292"/>
                  </a:lnTo>
                  <a:lnTo>
                    <a:pt x="35253" y="111927"/>
                  </a:lnTo>
                  <a:lnTo>
                    <a:pt x="41912" y="107350"/>
                  </a:lnTo>
                  <a:lnTo>
                    <a:pt x="48364" y="100866"/>
                  </a:lnTo>
                  <a:lnTo>
                    <a:pt x="53945" y="92609"/>
                  </a:lnTo>
                  <a:lnTo>
                    <a:pt x="58385" y="82844"/>
                  </a:lnTo>
                  <a:lnTo>
                    <a:pt x="62293" y="73120"/>
                  </a:lnTo>
                  <a:lnTo>
                    <a:pt x="66892" y="67030"/>
                  </a:lnTo>
                  <a:lnTo>
                    <a:pt x="72307" y="66160"/>
                  </a:lnTo>
                  <a:lnTo>
                    <a:pt x="77941" y="68584"/>
                  </a:lnTo>
                  <a:lnTo>
                    <a:pt x="83738" y="72851"/>
                  </a:lnTo>
                  <a:lnTo>
                    <a:pt x="89764" y="78187"/>
                  </a:lnTo>
                  <a:lnTo>
                    <a:pt x="96060" y="84191"/>
                  </a:lnTo>
                  <a:lnTo>
                    <a:pt x="102870" y="90857"/>
                  </a:lnTo>
                  <a:lnTo>
                    <a:pt x="111129" y="99096"/>
                  </a:lnTo>
                  <a:lnTo>
                    <a:pt x="122393" y="110440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137765" y="4290291"/>
              <a:ext cx="84824" cy="126046"/>
            </a:xfrm>
            <a:custGeom>
              <a:avLst/>
              <a:gdLst/>
              <a:ahLst/>
              <a:cxnLst/>
              <a:rect l="0" t="0" r="0" b="0"/>
              <a:pathLst>
                <a:path w="84824" h="126046">
                  <a:moveTo>
                    <a:pt x="0" y="0"/>
                  </a:moveTo>
                  <a:lnTo>
                    <a:pt x="2954" y="8864"/>
                  </a:lnTo>
                  <a:lnTo>
                    <a:pt x="5757" y="17269"/>
                  </a:lnTo>
                  <a:lnTo>
                    <a:pt x="8681" y="26029"/>
                  </a:lnTo>
                  <a:lnTo>
                    <a:pt x="11917" y="35215"/>
                  </a:lnTo>
                  <a:lnTo>
                    <a:pt x="15756" y="44777"/>
                  </a:lnTo>
                  <a:lnTo>
                    <a:pt x="20302" y="54638"/>
                  </a:lnTo>
                  <a:lnTo>
                    <a:pt x="25327" y="64723"/>
                  </a:lnTo>
                  <a:lnTo>
                    <a:pt x="30402" y="74969"/>
                  </a:lnTo>
                  <a:lnTo>
                    <a:pt x="35273" y="85324"/>
                  </a:lnTo>
                  <a:lnTo>
                    <a:pt x="40027" y="95587"/>
                  </a:lnTo>
                  <a:lnTo>
                    <a:pt x="44989" y="105425"/>
                  </a:lnTo>
                  <a:lnTo>
                    <a:pt x="50358" y="114659"/>
                  </a:lnTo>
                  <a:lnTo>
                    <a:pt x="56613" y="122168"/>
                  </a:lnTo>
                  <a:lnTo>
                    <a:pt x="63487" y="126045"/>
                  </a:lnTo>
                  <a:lnTo>
                    <a:pt x="69447" y="125775"/>
                  </a:lnTo>
                  <a:lnTo>
                    <a:pt x="74032" y="121815"/>
                  </a:lnTo>
                  <a:lnTo>
                    <a:pt x="77369" y="114925"/>
                  </a:lnTo>
                  <a:lnTo>
                    <a:pt x="79728" y="105848"/>
                  </a:lnTo>
                  <a:lnTo>
                    <a:pt x="81365" y="95196"/>
                  </a:lnTo>
                  <a:lnTo>
                    <a:pt x="82487" y="83443"/>
                  </a:lnTo>
                  <a:lnTo>
                    <a:pt x="83253" y="70959"/>
                  </a:lnTo>
                  <a:lnTo>
                    <a:pt x="83853" y="56511"/>
                  </a:lnTo>
                  <a:lnTo>
                    <a:pt x="84347" y="35462"/>
                  </a:lnTo>
                  <a:lnTo>
                    <a:pt x="84823" y="0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241582" y="4282004"/>
              <a:ext cx="87693" cy="135523"/>
            </a:xfrm>
            <a:custGeom>
              <a:avLst/>
              <a:gdLst/>
              <a:ahLst/>
              <a:cxnLst/>
              <a:rect l="0" t="0" r="0" b="0"/>
              <a:pathLst>
                <a:path w="87693" h="135523">
                  <a:moveTo>
                    <a:pt x="34020" y="61302"/>
                  </a:moveTo>
                  <a:lnTo>
                    <a:pt x="39996" y="67009"/>
                  </a:lnTo>
                  <a:lnTo>
                    <a:pt x="46245" y="70678"/>
                  </a:lnTo>
                  <a:lnTo>
                    <a:pt x="53382" y="72592"/>
                  </a:lnTo>
                  <a:lnTo>
                    <a:pt x="61029" y="72749"/>
                  </a:lnTo>
                  <a:lnTo>
                    <a:pt x="68432" y="70819"/>
                  </a:lnTo>
                  <a:lnTo>
                    <a:pt x="75159" y="66813"/>
                  </a:lnTo>
                  <a:lnTo>
                    <a:pt x="80800" y="61027"/>
                  </a:lnTo>
                  <a:lnTo>
                    <a:pt x="84829" y="53844"/>
                  </a:lnTo>
                  <a:lnTo>
                    <a:pt x="87116" y="45631"/>
                  </a:lnTo>
                  <a:lnTo>
                    <a:pt x="87692" y="36843"/>
                  </a:lnTo>
                  <a:lnTo>
                    <a:pt x="86563" y="28013"/>
                  </a:lnTo>
                  <a:lnTo>
                    <a:pt x="83902" y="19444"/>
                  </a:lnTo>
                  <a:lnTo>
                    <a:pt x="79830" y="11714"/>
                  </a:lnTo>
                  <a:lnTo>
                    <a:pt x="74337" y="5727"/>
                  </a:lnTo>
                  <a:lnTo>
                    <a:pt x="67555" y="1820"/>
                  </a:lnTo>
                  <a:lnTo>
                    <a:pt x="59879" y="0"/>
                  </a:lnTo>
                  <a:lnTo>
                    <a:pt x="51869" y="218"/>
                  </a:lnTo>
                  <a:lnTo>
                    <a:pt x="43879" y="2232"/>
                  </a:lnTo>
                  <a:lnTo>
                    <a:pt x="36211" y="5852"/>
                  </a:lnTo>
                  <a:lnTo>
                    <a:pt x="29202" y="11033"/>
                  </a:lnTo>
                  <a:lnTo>
                    <a:pt x="22961" y="17607"/>
                  </a:lnTo>
                  <a:lnTo>
                    <a:pt x="17421" y="25314"/>
                  </a:lnTo>
                  <a:lnTo>
                    <a:pt x="12449" y="33879"/>
                  </a:lnTo>
                  <a:lnTo>
                    <a:pt x="7916" y="43071"/>
                  </a:lnTo>
                  <a:lnTo>
                    <a:pt x="4033" y="52708"/>
                  </a:lnTo>
                  <a:lnTo>
                    <a:pt x="1329" y="62653"/>
                  </a:lnTo>
                  <a:lnTo>
                    <a:pt x="0" y="72807"/>
                  </a:lnTo>
                  <a:lnTo>
                    <a:pt x="98" y="82937"/>
                  </a:lnTo>
                  <a:lnTo>
                    <a:pt x="1694" y="92685"/>
                  </a:lnTo>
                  <a:lnTo>
                    <a:pt x="4682" y="101883"/>
                  </a:lnTo>
                  <a:lnTo>
                    <a:pt x="9146" y="110208"/>
                  </a:lnTo>
                  <a:lnTo>
                    <a:pt x="15438" y="117133"/>
                  </a:lnTo>
                  <a:lnTo>
                    <a:pt x="23573" y="122496"/>
                  </a:lnTo>
                  <a:lnTo>
                    <a:pt x="32874" y="126465"/>
                  </a:lnTo>
                  <a:lnTo>
                    <a:pt x="43176" y="129734"/>
                  </a:lnTo>
                  <a:lnTo>
                    <a:pt x="56502" y="132588"/>
                  </a:lnTo>
                  <a:lnTo>
                    <a:pt x="76432" y="135522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371029" y="4406923"/>
              <a:ext cx="26953" cy="106030"/>
            </a:xfrm>
            <a:custGeom>
              <a:avLst/>
              <a:gdLst/>
              <a:ahLst/>
              <a:cxnLst/>
              <a:rect l="0" t="0" r="0" b="0"/>
              <a:pathLst>
                <a:path w="26953" h="106030">
                  <a:moveTo>
                    <a:pt x="0" y="0"/>
                  </a:moveTo>
                  <a:lnTo>
                    <a:pt x="5841" y="5977"/>
                  </a:lnTo>
                  <a:lnTo>
                    <a:pt x="10801" y="12225"/>
                  </a:lnTo>
                  <a:lnTo>
                    <a:pt x="15330" y="19375"/>
                  </a:lnTo>
                  <a:lnTo>
                    <a:pt x="19406" y="27545"/>
                  </a:lnTo>
                  <a:lnTo>
                    <a:pt x="22796" y="36906"/>
                  </a:lnTo>
                  <a:lnTo>
                    <a:pt x="25413" y="47414"/>
                  </a:lnTo>
                  <a:lnTo>
                    <a:pt x="26952" y="58471"/>
                  </a:lnTo>
                  <a:lnTo>
                    <a:pt x="26738" y="70215"/>
                  </a:lnTo>
                  <a:lnTo>
                    <a:pt x="22501" y="84803"/>
                  </a:lnTo>
                  <a:lnTo>
                    <a:pt x="10602" y="106029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497002" y="4300894"/>
              <a:ext cx="91145" cy="119356"/>
            </a:xfrm>
            <a:custGeom>
              <a:avLst/>
              <a:gdLst/>
              <a:ahLst/>
              <a:cxnLst/>
              <a:rect l="0" t="0" r="0" b="0"/>
              <a:pathLst>
                <a:path w="91145" h="119356">
                  <a:moveTo>
                    <a:pt x="54276" y="0"/>
                  </a:moveTo>
                  <a:lnTo>
                    <a:pt x="45479" y="3089"/>
                  </a:lnTo>
                  <a:lnTo>
                    <a:pt x="37719" y="7181"/>
                  </a:lnTo>
                  <a:lnTo>
                    <a:pt x="30268" y="12712"/>
                  </a:lnTo>
                  <a:lnTo>
                    <a:pt x="23130" y="19520"/>
                  </a:lnTo>
                  <a:lnTo>
                    <a:pt x="16555" y="27373"/>
                  </a:lnTo>
                  <a:lnTo>
                    <a:pt x="10649" y="36031"/>
                  </a:lnTo>
                  <a:lnTo>
                    <a:pt x="5696" y="45281"/>
                  </a:lnTo>
                  <a:lnTo>
                    <a:pt x="2197" y="54954"/>
                  </a:lnTo>
                  <a:lnTo>
                    <a:pt x="301" y="64919"/>
                  </a:lnTo>
                  <a:lnTo>
                    <a:pt x="0" y="74919"/>
                  </a:lnTo>
                  <a:lnTo>
                    <a:pt x="1321" y="84580"/>
                  </a:lnTo>
                  <a:lnTo>
                    <a:pt x="4121" y="93717"/>
                  </a:lnTo>
                  <a:lnTo>
                    <a:pt x="8458" y="102003"/>
                  </a:lnTo>
                  <a:lnTo>
                    <a:pt x="14663" y="108900"/>
                  </a:lnTo>
                  <a:lnTo>
                    <a:pt x="22746" y="114236"/>
                  </a:lnTo>
                  <a:lnTo>
                    <a:pt x="32114" y="117836"/>
                  </a:lnTo>
                  <a:lnTo>
                    <a:pt x="41802" y="119355"/>
                  </a:lnTo>
                  <a:lnTo>
                    <a:pt x="51218" y="118805"/>
                  </a:lnTo>
                  <a:lnTo>
                    <a:pt x="59995" y="116321"/>
                  </a:lnTo>
                  <a:lnTo>
                    <a:pt x="67824" y="111977"/>
                  </a:lnTo>
                  <a:lnTo>
                    <a:pt x="74646" y="105995"/>
                  </a:lnTo>
                  <a:lnTo>
                    <a:pt x="80423" y="98533"/>
                  </a:lnTo>
                  <a:lnTo>
                    <a:pt x="85023" y="89603"/>
                  </a:lnTo>
                  <a:lnTo>
                    <a:pt x="88487" y="79354"/>
                  </a:lnTo>
                  <a:lnTo>
                    <a:pt x="90663" y="68362"/>
                  </a:lnTo>
                  <a:lnTo>
                    <a:pt x="91144" y="57500"/>
                  </a:lnTo>
                  <a:lnTo>
                    <a:pt x="89863" y="47261"/>
                  </a:lnTo>
                  <a:lnTo>
                    <a:pt x="86967" y="38054"/>
                  </a:lnTo>
                  <a:lnTo>
                    <a:pt x="82147" y="29482"/>
                  </a:lnTo>
                  <a:lnTo>
                    <a:pt x="72731" y="20799"/>
                  </a:lnTo>
                  <a:lnTo>
                    <a:pt x="54276" y="10603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604293" y="4279688"/>
              <a:ext cx="106030" cy="115115"/>
            </a:xfrm>
            <a:custGeom>
              <a:avLst/>
              <a:gdLst/>
              <a:ahLst/>
              <a:cxnLst/>
              <a:rect l="0" t="0" r="0" b="0"/>
              <a:pathLst>
                <a:path w="106030" h="115115">
                  <a:moveTo>
                    <a:pt x="0" y="63618"/>
                  </a:moveTo>
                  <a:lnTo>
                    <a:pt x="5909" y="72414"/>
                  </a:lnTo>
                  <a:lnTo>
                    <a:pt x="11513" y="80175"/>
                  </a:lnTo>
                  <a:lnTo>
                    <a:pt x="17353" y="87629"/>
                  </a:lnTo>
                  <a:lnTo>
                    <a:pt x="23476" y="94942"/>
                  </a:lnTo>
                  <a:lnTo>
                    <a:pt x="29850" y="102172"/>
                  </a:lnTo>
                  <a:lnTo>
                    <a:pt x="36392" y="109293"/>
                  </a:lnTo>
                  <a:lnTo>
                    <a:pt x="41873" y="114403"/>
                  </a:lnTo>
                  <a:lnTo>
                    <a:pt x="44591" y="115114"/>
                  </a:lnTo>
                  <a:lnTo>
                    <a:pt x="44765" y="112136"/>
                  </a:lnTo>
                  <a:lnTo>
                    <a:pt x="43300" y="106604"/>
                  </a:lnTo>
                  <a:lnTo>
                    <a:pt x="40906" y="99366"/>
                  </a:lnTo>
                  <a:lnTo>
                    <a:pt x="38004" y="90996"/>
                  </a:lnTo>
                  <a:lnTo>
                    <a:pt x="34833" y="81876"/>
                  </a:lnTo>
                  <a:lnTo>
                    <a:pt x="31851" y="72258"/>
                  </a:lnTo>
                  <a:lnTo>
                    <a:pt x="29745" y="62311"/>
                  </a:lnTo>
                  <a:lnTo>
                    <a:pt x="28815" y="52153"/>
                  </a:lnTo>
                  <a:lnTo>
                    <a:pt x="29350" y="42189"/>
                  </a:lnTo>
                  <a:lnTo>
                    <a:pt x="31775" y="33085"/>
                  </a:lnTo>
                  <a:lnTo>
                    <a:pt x="36136" y="25140"/>
                  </a:lnTo>
                  <a:lnTo>
                    <a:pt x="42342" y="18475"/>
                  </a:lnTo>
                  <a:lnTo>
                    <a:pt x="50346" y="13208"/>
                  </a:lnTo>
                  <a:lnTo>
                    <a:pt x="59925" y="9254"/>
                  </a:lnTo>
                  <a:lnTo>
                    <a:pt x="70150" y="6387"/>
                  </a:lnTo>
                  <a:lnTo>
                    <a:pt x="80493" y="4052"/>
                  </a:lnTo>
                  <a:lnTo>
                    <a:pt x="91860" y="2040"/>
                  </a:lnTo>
                  <a:lnTo>
                    <a:pt x="106029" y="0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837558" y="4205468"/>
              <a:ext cx="127236" cy="212060"/>
            </a:xfrm>
            <a:custGeom>
              <a:avLst/>
              <a:gdLst/>
              <a:ahLst/>
              <a:cxnLst/>
              <a:rect l="0" t="0" r="0" b="0"/>
              <a:pathLst>
                <a:path w="127236" h="212060">
                  <a:moveTo>
                    <a:pt x="0" y="0"/>
                  </a:moveTo>
                  <a:lnTo>
                    <a:pt x="68" y="11818"/>
                  </a:lnTo>
                  <a:lnTo>
                    <a:pt x="711" y="23026"/>
                  </a:lnTo>
                  <a:lnTo>
                    <a:pt x="2017" y="34702"/>
                  </a:lnTo>
                  <a:lnTo>
                    <a:pt x="3890" y="46775"/>
                  </a:lnTo>
                  <a:lnTo>
                    <a:pt x="6223" y="58872"/>
                  </a:lnTo>
                  <a:lnTo>
                    <a:pt x="8909" y="70763"/>
                  </a:lnTo>
                  <a:lnTo>
                    <a:pt x="11853" y="82544"/>
                  </a:lnTo>
                  <a:lnTo>
                    <a:pt x="14982" y="94545"/>
                  </a:lnTo>
                  <a:lnTo>
                    <a:pt x="18240" y="106950"/>
                  </a:lnTo>
                  <a:lnTo>
                    <a:pt x="21588" y="119940"/>
                  </a:lnTo>
                  <a:lnTo>
                    <a:pt x="24997" y="133767"/>
                  </a:lnTo>
                  <a:lnTo>
                    <a:pt x="28437" y="148448"/>
                  </a:lnTo>
                  <a:lnTo>
                    <a:pt x="31558" y="162521"/>
                  </a:lnTo>
                  <a:lnTo>
                    <a:pt x="33409" y="172116"/>
                  </a:lnTo>
                  <a:lnTo>
                    <a:pt x="33766" y="174868"/>
                  </a:lnTo>
                  <a:lnTo>
                    <a:pt x="33517" y="172083"/>
                  </a:lnTo>
                  <a:lnTo>
                    <a:pt x="33309" y="165643"/>
                  </a:lnTo>
                  <a:lnTo>
                    <a:pt x="33610" y="157136"/>
                  </a:lnTo>
                  <a:lnTo>
                    <a:pt x="34602" y="147565"/>
                  </a:lnTo>
                  <a:lnTo>
                    <a:pt x="36579" y="137798"/>
                  </a:lnTo>
                  <a:lnTo>
                    <a:pt x="40047" y="128729"/>
                  </a:lnTo>
                  <a:lnTo>
                    <a:pt x="45136" y="120772"/>
                  </a:lnTo>
                  <a:lnTo>
                    <a:pt x="51504" y="114588"/>
                  </a:lnTo>
                  <a:lnTo>
                    <a:pt x="58555" y="111240"/>
                  </a:lnTo>
                  <a:lnTo>
                    <a:pt x="65861" y="111041"/>
                  </a:lnTo>
                  <a:lnTo>
                    <a:pt x="73050" y="113671"/>
                  </a:lnTo>
                  <a:lnTo>
                    <a:pt x="79730" y="118572"/>
                  </a:lnTo>
                  <a:lnTo>
                    <a:pt x="85745" y="125181"/>
                  </a:lnTo>
                  <a:lnTo>
                    <a:pt x="91132" y="133027"/>
                  </a:lnTo>
                  <a:lnTo>
                    <a:pt x="96001" y="141744"/>
                  </a:lnTo>
                  <a:lnTo>
                    <a:pt x="100474" y="151063"/>
                  </a:lnTo>
                  <a:lnTo>
                    <a:pt x="104702" y="160721"/>
                  </a:lnTo>
                  <a:lnTo>
                    <a:pt x="109373" y="171603"/>
                  </a:lnTo>
                  <a:lnTo>
                    <a:pt x="116031" y="186911"/>
                  </a:lnTo>
                  <a:lnTo>
                    <a:pt x="127235" y="212059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982560" y="4327161"/>
              <a:ext cx="130673" cy="95942"/>
            </a:xfrm>
            <a:custGeom>
              <a:avLst/>
              <a:gdLst/>
              <a:ahLst/>
              <a:cxnLst/>
              <a:rect l="0" t="0" r="0" b="0"/>
              <a:pathLst>
                <a:path w="130673" h="95942">
                  <a:moveTo>
                    <a:pt x="77657" y="37351"/>
                  </a:moveTo>
                  <a:lnTo>
                    <a:pt x="74568" y="28555"/>
                  </a:lnTo>
                  <a:lnTo>
                    <a:pt x="70476" y="20794"/>
                  </a:lnTo>
                  <a:lnTo>
                    <a:pt x="64950" y="13358"/>
                  </a:lnTo>
                  <a:lnTo>
                    <a:pt x="58316" y="6741"/>
                  </a:lnTo>
                  <a:lnTo>
                    <a:pt x="51116" y="2123"/>
                  </a:lnTo>
                  <a:lnTo>
                    <a:pt x="43720" y="0"/>
                  </a:lnTo>
                  <a:lnTo>
                    <a:pt x="36309" y="388"/>
                  </a:lnTo>
                  <a:lnTo>
                    <a:pt x="28950" y="3175"/>
                  </a:lnTo>
                  <a:lnTo>
                    <a:pt x="21664" y="8041"/>
                  </a:lnTo>
                  <a:lnTo>
                    <a:pt x="14776" y="14718"/>
                  </a:lnTo>
                  <a:lnTo>
                    <a:pt x="8895" y="23107"/>
                  </a:lnTo>
                  <a:lnTo>
                    <a:pt x="4275" y="32989"/>
                  </a:lnTo>
                  <a:lnTo>
                    <a:pt x="1176" y="43905"/>
                  </a:lnTo>
                  <a:lnTo>
                    <a:pt x="0" y="55250"/>
                  </a:lnTo>
                  <a:lnTo>
                    <a:pt x="783" y="66627"/>
                  </a:lnTo>
                  <a:lnTo>
                    <a:pt x="3426" y="77217"/>
                  </a:lnTo>
                  <a:lnTo>
                    <a:pt x="7878" y="85742"/>
                  </a:lnTo>
                  <a:lnTo>
                    <a:pt x="13921" y="91687"/>
                  </a:lnTo>
                  <a:lnTo>
                    <a:pt x="21083" y="95045"/>
                  </a:lnTo>
                  <a:lnTo>
                    <a:pt x="28739" y="95941"/>
                  </a:lnTo>
                  <a:lnTo>
                    <a:pt x="36488" y="94714"/>
                  </a:lnTo>
                  <a:lnTo>
                    <a:pt x="43992" y="91642"/>
                  </a:lnTo>
                  <a:lnTo>
                    <a:pt x="50892" y="86837"/>
                  </a:lnTo>
                  <a:lnTo>
                    <a:pt x="57054" y="80513"/>
                  </a:lnTo>
                  <a:lnTo>
                    <a:pt x="62369" y="72806"/>
                  </a:lnTo>
                  <a:lnTo>
                    <a:pt x="66655" y="63705"/>
                  </a:lnTo>
                  <a:lnTo>
                    <a:pt x="69926" y="53425"/>
                  </a:lnTo>
                  <a:lnTo>
                    <a:pt x="72837" y="45529"/>
                  </a:lnTo>
                  <a:lnTo>
                    <a:pt x="76176" y="43814"/>
                  </a:lnTo>
                  <a:lnTo>
                    <a:pt x="80021" y="46241"/>
                  </a:lnTo>
                  <a:lnTo>
                    <a:pt x="84471" y="50871"/>
                  </a:lnTo>
                  <a:lnTo>
                    <a:pt x="89535" y="56645"/>
                  </a:lnTo>
                  <a:lnTo>
                    <a:pt x="95130" y="63004"/>
                  </a:lnTo>
                  <a:lnTo>
                    <a:pt x="101028" y="69363"/>
                  </a:lnTo>
                  <a:lnTo>
                    <a:pt x="107585" y="75598"/>
                  </a:lnTo>
                  <a:lnTo>
                    <a:pt x="116499" y="82250"/>
                  </a:lnTo>
                  <a:lnTo>
                    <a:pt x="130672" y="90366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123920" y="4207003"/>
              <a:ext cx="105946" cy="218311"/>
            </a:xfrm>
            <a:custGeom>
              <a:avLst/>
              <a:gdLst/>
              <a:ahLst/>
              <a:cxnLst/>
              <a:rect l="0" t="0" r="0" b="0"/>
              <a:pathLst>
                <a:path w="105946" h="218311">
                  <a:moveTo>
                    <a:pt x="63533" y="125699"/>
                  </a:moveTo>
                  <a:lnTo>
                    <a:pt x="57556" y="120061"/>
                  </a:lnTo>
                  <a:lnTo>
                    <a:pt x="51308" y="117036"/>
                  </a:lnTo>
                  <a:lnTo>
                    <a:pt x="44172" y="116423"/>
                  </a:lnTo>
                  <a:lnTo>
                    <a:pt x="36522" y="117965"/>
                  </a:lnTo>
                  <a:lnTo>
                    <a:pt x="29121" y="121574"/>
                  </a:lnTo>
                  <a:lnTo>
                    <a:pt x="22386" y="127004"/>
                  </a:lnTo>
                  <a:lnTo>
                    <a:pt x="16396" y="133897"/>
                  </a:lnTo>
                  <a:lnTo>
                    <a:pt x="11061" y="141895"/>
                  </a:lnTo>
                  <a:lnTo>
                    <a:pt x="6261" y="150697"/>
                  </a:lnTo>
                  <a:lnTo>
                    <a:pt x="2355" y="160067"/>
                  </a:lnTo>
                  <a:lnTo>
                    <a:pt x="163" y="169832"/>
                  </a:lnTo>
                  <a:lnTo>
                    <a:pt x="0" y="179860"/>
                  </a:lnTo>
                  <a:lnTo>
                    <a:pt x="1871" y="189734"/>
                  </a:lnTo>
                  <a:lnTo>
                    <a:pt x="5735" y="198774"/>
                  </a:lnTo>
                  <a:lnTo>
                    <a:pt x="11353" y="206667"/>
                  </a:lnTo>
                  <a:lnTo>
                    <a:pt x="18214" y="212956"/>
                  </a:lnTo>
                  <a:lnTo>
                    <a:pt x="25661" y="216899"/>
                  </a:lnTo>
                  <a:lnTo>
                    <a:pt x="33266" y="218310"/>
                  </a:lnTo>
                  <a:lnTo>
                    <a:pt x="40673" y="217311"/>
                  </a:lnTo>
                  <a:lnTo>
                    <a:pt x="47505" y="214047"/>
                  </a:lnTo>
                  <a:lnTo>
                    <a:pt x="53627" y="208830"/>
                  </a:lnTo>
                  <a:lnTo>
                    <a:pt x="59087" y="201900"/>
                  </a:lnTo>
                  <a:lnTo>
                    <a:pt x="64005" y="193335"/>
                  </a:lnTo>
                  <a:lnTo>
                    <a:pt x="68507" y="183327"/>
                  </a:lnTo>
                  <a:lnTo>
                    <a:pt x="72541" y="172154"/>
                  </a:lnTo>
                  <a:lnTo>
                    <a:pt x="75883" y="160100"/>
                  </a:lnTo>
                  <a:lnTo>
                    <a:pt x="78468" y="147399"/>
                  </a:lnTo>
                  <a:lnTo>
                    <a:pt x="80375" y="134075"/>
                  </a:lnTo>
                  <a:lnTo>
                    <a:pt x="81739" y="119955"/>
                  </a:lnTo>
                  <a:lnTo>
                    <a:pt x="82695" y="105014"/>
                  </a:lnTo>
                  <a:lnTo>
                    <a:pt x="83355" y="89518"/>
                  </a:lnTo>
                  <a:lnTo>
                    <a:pt x="83805" y="73926"/>
                  </a:lnTo>
                  <a:lnTo>
                    <a:pt x="84106" y="58513"/>
                  </a:lnTo>
                  <a:lnTo>
                    <a:pt x="84139" y="43368"/>
                  </a:lnTo>
                  <a:lnTo>
                    <a:pt x="83624" y="28478"/>
                  </a:lnTo>
                  <a:lnTo>
                    <a:pt x="82452" y="13898"/>
                  </a:lnTo>
                  <a:lnTo>
                    <a:pt x="80528" y="3024"/>
                  </a:lnTo>
                  <a:lnTo>
                    <a:pt x="78303" y="0"/>
                  </a:lnTo>
                  <a:lnTo>
                    <a:pt x="76665" y="3267"/>
                  </a:lnTo>
                  <a:lnTo>
                    <a:pt x="75647" y="10761"/>
                  </a:lnTo>
                  <a:lnTo>
                    <a:pt x="75045" y="21254"/>
                  </a:lnTo>
                  <a:lnTo>
                    <a:pt x="74691" y="33913"/>
                  </a:lnTo>
                  <a:lnTo>
                    <a:pt x="74480" y="47955"/>
                  </a:lnTo>
                  <a:lnTo>
                    <a:pt x="74352" y="62612"/>
                  </a:lnTo>
                  <a:lnTo>
                    <a:pt x="74279" y="77418"/>
                  </a:lnTo>
                  <a:lnTo>
                    <a:pt x="74403" y="92168"/>
                  </a:lnTo>
                  <a:lnTo>
                    <a:pt x="75024" y="106797"/>
                  </a:lnTo>
                  <a:lnTo>
                    <a:pt x="76271" y="121294"/>
                  </a:lnTo>
                  <a:lnTo>
                    <a:pt x="78271" y="135351"/>
                  </a:lnTo>
                  <a:lnTo>
                    <a:pt x="81229" y="148371"/>
                  </a:lnTo>
                  <a:lnTo>
                    <a:pt x="85151" y="160105"/>
                  </a:lnTo>
                  <a:lnTo>
                    <a:pt x="89596" y="170339"/>
                  </a:lnTo>
                  <a:lnTo>
                    <a:pt x="94208" y="179721"/>
                  </a:lnTo>
                  <a:lnTo>
                    <a:pt x="99388" y="189073"/>
                  </a:lnTo>
                  <a:lnTo>
                    <a:pt x="105945" y="199920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240467" y="4141851"/>
              <a:ext cx="62939" cy="339294"/>
            </a:xfrm>
            <a:custGeom>
              <a:avLst/>
              <a:gdLst/>
              <a:ahLst/>
              <a:cxnLst/>
              <a:rect l="0" t="0" r="0" b="0"/>
              <a:pathLst>
                <a:path w="62939" h="339294">
                  <a:moveTo>
                    <a:pt x="0" y="339293"/>
                  </a:moveTo>
                  <a:lnTo>
                    <a:pt x="8797" y="336271"/>
                  </a:lnTo>
                  <a:lnTo>
                    <a:pt x="16557" y="332824"/>
                  </a:lnTo>
                  <a:lnTo>
                    <a:pt x="24007" y="328584"/>
                  </a:lnTo>
                  <a:lnTo>
                    <a:pt x="31145" y="323128"/>
                  </a:lnTo>
                  <a:lnTo>
                    <a:pt x="37723" y="315648"/>
                  </a:lnTo>
                  <a:lnTo>
                    <a:pt x="43632" y="305895"/>
                  </a:lnTo>
                  <a:lnTo>
                    <a:pt x="48760" y="294247"/>
                  </a:lnTo>
                  <a:lnTo>
                    <a:pt x="52911" y="281418"/>
                  </a:lnTo>
                  <a:lnTo>
                    <a:pt x="56074" y="267944"/>
                  </a:lnTo>
                  <a:lnTo>
                    <a:pt x="58388" y="254139"/>
                  </a:lnTo>
                  <a:lnTo>
                    <a:pt x="60032" y="240167"/>
                  </a:lnTo>
                  <a:lnTo>
                    <a:pt x="61178" y="226108"/>
                  </a:lnTo>
                  <a:lnTo>
                    <a:pt x="61967" y="211837"/>
                  </a:lnTo>
                  <a:lnTo>
                    <a:pt x="62507" y="197068"/>
                  </a:lnTo>
                  <a:lnTo>
                    <a:pt x="62865" y="181688"/>
                  </a:lnTo>
                  <a:lnTo>
                    <a:pt x="62938" y="166066"/>
                  </a:lnTo>
                  <a:lnTo>
                    <a:pt x="62451" y="150924"/>
                  </a:lnTo>
                  <a:lnTo>
                    <a:pt x="61300" y="136639"/>
                  </a:lnTo>
                  <a:lnTo>
                    <a:pt x="59537" y="123240"/>
                  </a:lnTo>
                  <a:lnTo>
                    <a:pt x="57273" y="110602"/>
                  </a:lnTo>
                  <a:lnTo>
                    <a:pt x="54627" y="98558"/>
                  </a:lnTo>
                  <a:lnTo>
                    <a:pt x="51536" y="86952"/>
                  </a:lnTo>
                  <a:lnTo>
                    <a:pt x="47772" y="75659"/>
                  </a:lnTo>
                  <a:lnTo>
                    <a:pt x="43263" y="64591"/>
                  </a:lnTo>
                  <a:lnTo>
                    <a:pt x="38085" y="53844"/>
                  </a:lnTo>
                  <a:lnTo>
                    <a:pt x="32368" y="43679"/>
                  </a:lnTo>
                  <a:lnTo>
                    <a:pt x="26256" y="34204"/>
                  </a:lnTo>
                  <a:lnTo>
                    <a:pt x="20166" y="25662"/>
                  </a:lnTo>
                  <a:lnTo>
                    <a:pt x="14189" y="17683"/>
                  </a:lnTo>
                  <a:lnTo>
                    <a:pt x="7804" y="9566"/>
                  </a:lnTo>
                  <a:lnTo>
                    <a:pt x="0" y="0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925706" y="4608379"/>
              <a:ext cx="10604" cy="371102"/>
            </a:xfrm>
            <a:custGeom>
              <a:avLst/>
              <a:gdLst/>
              <a:ahLst/>
              <a:cxnLst/>
              <a:rect l="0" t="0" r="0" b="0"/>
              <a:pathLst>
                <a:path w="10604" h="371102">
                  <a:moveTo>
                    <a:pt x="10603" y="0"/>
                  </a:moveTo>
                  <a:lnTo>
                    <a:pt x="10602" y="11818"/>
                  </a:lnTo>
                  <a:lnTo>
                    <a:pt x="10602" y="23025"/>
                  </a:lnTo>
                  <a:lnTo>
                    <a:pt x="10597" y="34706"/>
                  </a:lnTo>
                  <a:lnTo>
                    <a:pt x="10425" y="46953"/>
                  </a:lnTo>
                  <a:lnTo>
                    <a:pt x="9771" y="59703"/>
                  </a:lnTo>
                  <a:lnTo>
                    <a:pt x="8514" y="72855"/>
                  </a:lnTo>
                  <a:lnTo>
                    <a:pt x="6850" y="86475"/>
                  </a:lnTo>
                  <a:lnTo>
                    <a:pt x="5189" y="100790"/>
                  </a:lnTo>
                  <a:lnTo>
                    <a:pt x="3776" y="115863"/>
                  </a:lnTo>
                  <a:lnTo>
                    <a:pt x="2676" y="131619"/>
                  </a:lnTo>
                  <a:lnTo>
                    <a:pt x="1862" y="147919"/>
                  </a:lnTo>
                  <a:lnTo>
                    <a:pt x="1281" y="164631"/>
                  </a:lnTo>
                  <a:lnTo>
                    <a:pt x="872" y="181640"/>
                  </a:lnTo>
                  <a:lnTo>
                    <a:pt x="590" y="198859"/>
                  </a:lnTo>
                  <a:lnTo>
                    <a:pt x="398" y="216218"/>
                  </a:lnTo>
                  <a:lnTo>
                    <a:pt x="268" y="233508"/>
                  </a:lnTo>
                  <a:lnTo>
                    <a:pt x="179" y="250387"/>
                  </a:lnTo>
                  <a:lnTo>
                    <a:pt x="120" y="266703"/>
                  </a:lnTo>
                  <a:lnTo>
                    <a:pt x="80" y="282473"/>
                  </a:lnTo>
                  <a:lnTo>
                    <a:pt x="53" y="297790"/>
                  </a:lnTo>
                  <a:lnTo>
                    <a:pt x="35" y="312740"/>
                  </a:lnTo>
                  <a:lnTo>
                    <a:pt x="24" y="326807"/>
                  </a:lnTo>
                  <a:lnTo>
                    <a:pt x="14" y="340256"/>
                  </a:lnTo>
                  <a:lnTo>
                    <a:pt x="7" y="354272"/>
                  </a:lnTo>
                  <a:lnTo>
                    <a:pt x="0" y="371101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958611" y="4618982"/>
              <a:ext cx="104934" cy="349897"/>
            </a:xfrm>
            <a:custGeom>
              <a:avLst/>
              <a:gdLst/>
              <a:ahLst/>
              <a:cxnLst/>
              <a:rect l="0" t="0" r="0" b="0"/>
              <a:pathLst>
                <a:path w="104934" h="349897">
                  <a:moveTo>
                    <a:pt x="104933" y="0"/>
                  </a:moveTo>
                  <a:lnTo>
                    <a:pt x="99024" y="5909"/>
                  </a:lnTo>
                  <a:lnTo>
                    <a:pt x="93420" y="11512"/>
                  </a:lnTo>
                  <a:lnTo>
                    <a:pt x="87580" y="17362"/>
                  </a:lnTo>
                  <a:lnTo>
                    <a:pt x="81456" y="23834"/>
                  </a:lnTo>
                  <a:lnTo>
                    <a:pt x="75082" y="31514"/>
                  </a:lnTo>
                  <a:lnTo>
                    <a:pt x="68512" y="40608"/>
                  </a:lnTo>
                  <a:lnTo>
                    <a:pt x="61963" y="50834"/>
                  </a:lnTo>
                  <a:lnTo>
                    <a:pt x="55785" y="61637"/>
                  </a:lnTo>
                  <a:lnTo>
                    <a:pt x="50136" y="72630"/>
                  </a:lnTo>
                  <a:lnTo>
                    <a:pt x="44843" y="83628"/>
                  </a:lnTo>
                  <a:lnTo>
                    <a:pt x="39509" y="94562"/>
                  </a:lnTo>
                  <a:lnTo>
                    <a:pt x="33903" y="105416"/>
                  </a:lnTo>
                  <a:lnTo>
                    <a:pt x="27968" y="116032"/>
                  </a:lnTo>
                  <a:lnTo>
                    <a:pt x="21735" y="126114"/>
                  </a:lnTo>
                  <a:lnTo>
                    <a:pt x="15278" y="135552"/>
                  </a:lnTo>
                  <a:lnTo>
                    <a:pt x="9150" y="144554"/>
                  </a:lnTo>
                  <a:lnTo>
                    <a:pt x="4327" y="153540"/>
                  </a:lnTo>
                  <a:lnTo>
                    <a:pt x="1246" y="162760"/>
                  </a:lnTo>
                  <a:lnTo>
                    <a:pt x="0" y="172282"/>
                  </a:lnTo>
                  <a:lnTo>
                    <a:pt x="613" y="182085"/>
                  </a:lnTo>
                  <a:lnTo>
                    <a:pt x="2887" y="192115"/>
                  </a:lnTo>
                  <a:lnTo>
                    <a:pt x="6342" y="202315"/>
                  </a:lnTo>
                  <a:lnTo>
                    <a:pt x="10341" y="212641"/>
                  </a:lnTo>
                  <a:lnTo>
                    <a:pt x="14478" y="223059"/>
                  </a:lnTo>
                  <a:lnTo>
                    <a:pt x="18736" y="233707"/>
                  </a:lnTo>
                  <a:lnTo>
                    <a:pt x="23365" y="244876"/>
                  </a:lnTo>
                  <a:lnTo>
                    <a:pt x="28495" y="256677"/>
                  </a:lnTo>
                  <a:lnTo>
                    <a:pt x="34108" y="268905"/>
                  </a:lnTo>
                  <a:lnTo>
                    <a:pt x="40126" y="281142"/>
                  </a:lnTo>
                  <a:lnTo>
                    <a:pt x="46452" y="293135"/>
                  </a:lnTo>
                  <a:lnTo>
                    <a:pt x="53006" y="304653"/>
                  </a:lnTo>
                  <a:lnTo>
                    <a:pt x="59722" y="315409"/>
                  </a:lnTo>
                  <a:lnTo>
                    <a:pt x="66545" y="325313"/>
                  </a:lnTo>
                  <a:lnTo>
                    <a:pt x="73331" y="333960"/>
                  </a:lnTo>
                  <a:lnTo>
                    <a:pt x="80607" y="341278"/>
                  </a:lnTo>
                  <a:lnTo>
                    <a:pt x="90137" y="346787"/>
                  </a:lnTo>
                  <a:lnTo>
                    <a:pt x="104933" y="349896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063545" y="4750552"/>
              <a:ext cx="127236" cy="154420"/>
            </a:xfrm>
            <a:custGeom>
              <a:avLst/>
              <a:gdLst/>
              <a:ahLst/>
              <a:cxnLst/>
              <a:rect l="0" t="0" r="0" b="0"/>
              <a:pathLst>
                <a:path w="127236" h="154420">
                  <a:moveTo>
                    <a:pt x="0" y="38076"/>
                  </a:moveTo>
                  <a:lnTo>
                    <a:pt x="68" y="49827"/>
                  </a:lnTo>
                  <a:lnTo>
                    <a:pt x="711" y="60390"/>
                  </a:lnTo>
                  <a:lnTo>
                    <a:pt x="2012" y="70769"/>
                  </a:lnTo>
                  <a:lnTo>
                    <a:pt x="3711" y="81317"/>
                  </a:lnTo>
                  <a:lnTo>
                    <a:pt x="5391" y="92386"/>
                  </a:lnTo>
                  <a:lnTo>
                    <a:pt x="6819" y="104111"/>
                  </a:lnTo>
                  <a:lnTo>
                    <a:pt x="8100" y="116452"/>
                  </a:lnTo>
                  <a:lnTo>
                    <a:pt x="9568" y="129297"/>
                  </a:lnTo>
                  <a:lnTo>
                    <a:pt x="11390" y="142426"/>
                  </a:lnTo>
                  <a:lnTo>
                    <a:pt x="12786" y="152221"/>
                  </a:lnTo>
                  <a:lnTo>
                    <a:pt x="12971" y="154419"/>
                  </a:lnTo>
                  <a:lnTo>
                    <a:pt x="12614" y="150629"/>
                  </a:lnTo>
                  <a:lnTo>
                    <a:pt x="12151" y="143002"/>
                  </a:lnTo>
                  <a:lnTo>
                    <a:pt x="11735" y="132989"/>
                  </a:lnTo>
                  <a:lnTo>
                    <a:pt x="11411" y="121495"/>
                  </a:lnTo>
                  <a:lnTo>
                    <a:pt x="11341" y="109235"/>
                  </a:lnTo>
                  <a:lnTo>
                    <a:pt x="11820" y="96858"/>
                  </a:lnTo>
                  <a:lnTo>
                    <a:pt x="12958" y="84702"/>
                  </a:lnTo>
                  <a:lnTo>
                    <a:pt x="14713" y="72706"/>
                  </a:lnTo>
                  <a:lnTo>
                    <a:pt x="16967" y="60543"/>
                  </a:lnTo>
                  <a:lnTo>
                    <a:pt x="19612" y="48040"/>
                  </a:lnTo>
                  <a:lnTo>
                    <a:pt x="22872" y="35663"/>
                  </a:lnTo>
                  <a:lnTo>
                    <a:pt x="27285" y="24389"/>
                  </a:lnTo>
                  <a:lnTo>
                    <a:pt x="33050" y="14695"/>
                  </a:lnTo>
                  <a:lnTo>
                    <a:pt x="39892" y="7043"/>
                  </a:lnTo>
                  <a:lnTo>
                    <a:pt x="47268" y="2112"/>
                  </a:lnTo>
                  <a:lnTo>
                    <a:pt x="54801" y="0"/>
                  </a:lnTo>
                  <a:lnTo>
                    <a:pt x="62316" y="511"/>
                  </a:lnTo>
                  <a:lnTo>
                    <a:pt x="69751" y="3441"/>
                  </a:lnTo>
                  <a:lnTo>
                    <a:pt x="77094" y="8430"/>
                  </a:lnTo>
                  <a:lnTo>
                    <a:pt x="84191" y="15205"/>
                  </a:lnTo>
                  <a:lnTo>
                    <a:pt x="90748" y="23667"/>
                  </a:lnTo>
                  <a:lnTo>
                    <a:pt x="96651" y="33605"/>
                  </a:lnTo>
                  <a:lnTo>
                    <a:pt x="101775" y="44730"/>
                  </a:lnTo>
                  <a:lnTo>
                    <a:pt x="105925" y="56754"/>
                  </a:lnTo>
                  <a:lnTo>
                    <a:pt x="109093" y="69415"/>
                  </a:lnTo>
                  <a:lnTo>
                    <a:pt x="111614" y="82106"/>
                  </a:lnTo>
                  <a:lnTo>
                    <a:pt x="114420" y="95214"/>
                  </a:lnTo>
                  <a:lnTo>
                    <a:pt x="118885" y="111014"/>
                  </a:lnTo>
                  <a:lnTo>
                    <a:pt x="127235" y="133502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220168" y="4746217"/>
              <a:ext cx="114617" cy="186204"/>
            </a:xfrm>
            <a:custGeom>
              <a:avLst/>
              <a:gdLst/>
              <a:ahLst/>
              <a:cxnLst/>
              <a:rect l="0" t="0" r="0" b="0"/>
              <a:pathLst>
                <a:path w="114617" h="186204">
                  <a:moveTo>
                    <a:pt x="55434" y="21206"/>
                  </a:moveTo>
                  <a:lnTo>
                    <a:pt x="49212" y="15830"/>
                  </a:lnTo>
                  <a:lnTo>
                    <a:pt x="41705" y="14899"/>
                  </a:lnTo>
                  <a:lnTo>
                    <a:pt x="34175" y="17568"/>
                  </a:lnTo>
                  <a:lnTo>
                    <a:pt x="27478" y="22641"/>
                  </a:lnTo>
                  <a:lnTo>
                    <a:pt x="21639" y="29408"/>
                  </a:lnTo>
                  <a:lnTo>
                    <a:pt x="16485" y="37541"/>
                  </a:lnTo>
                  <a:lnTo>
                    <a:pt x="11833" y="46989"/>
                  </a:lnTo>
                  <a:lnTo>
                    <a:pt x="7544" y="57622"/>
                  </a:lnTo>
                  <a:lnTo>
                    <a:pt x="3838" y="69060"/>
                  </a:lnTo>
                  <a:lnTo>
                    <a:pt x="1260" y="80765"/>
                  </a:lnTo>
                  <a:lnTo>
                    <a:pt x="16" y="92407"/>
                  </a:lnTo>
                  <a:lnTo>
                    <a:pt x="0" y="103859"/>
                  </a:lnTo>
                  <a:lnTo>
                    <a:pt x="986" y="115107"/>
                  </a:lnTo>
                  <a:lnTo>
                    <a:pt x="2735" y="126180"/>
                  </a:lnTo>
                  <a:lnTo>
                    <a:pt x="5205" y="137115"/>
                  </a:lnTo>
                  <a:lnTo>
                    <a:pt x="8546" y="147950"/>
                  </a:lnTo>
                  <a:lnTo>
                    <a:pt x="12769" y="158694"/>
                  </a:lnTo>
                  <a:lnTo>
                    <a:pt x="17927" y="168708"/>
                  </a:lnTo>
                  <a:lnTo>
                    <a:pt x="24165" y="176773"/>
                  </a:lnTo>
                  <a:lnTo>
                    <a:pt x="31455" y="182372"/>
                  </a:lnTo>
                  <a:lnTo>
                    <a:pt x="39475" y="185481"/>
                  </a:lnTo>
                  <a:lnTo>
                    <a:pt x="47718" y="186203"/>
                  </a:lnTo>
                  <a:lnTo>
                    <a:pt x="55868" y="184854"/>
                  </a:lnTo>
                  <a:lnTo>
                    <a:pt x="63814" y="181699"/>
                  </a:lnTo>
                  <a:lnTo>
                    <a:pt x="71547" y="176837"/>
                  </a:lnTo>
                  <a:lnTo>
                    <a:pt x="79093" y="170475"/>
                  </a:lnTo>
                  <a:lnTo>
                    <a:pt x="86327" y="162743"/>
                  </a:lnTo>
                  <a:lnTo>
                    <a:pt x="92979" y="153623"/>
                  </a:lnTo>
                  <a:lnTo>
                    <a:pt x="98944" y="143236"/>
                  </a:lnTo>
                  <a:lnTo>
                    <a:pt x="104110" y="131806"/>
                  </a:lnTo>
                  <a:lnTo>
                    <a:pt x="108288" y="119578"/>
                  </a:lnTo>
                  <a:lnTo>
                    <a:pt x="111466" y="106770"/>
                  </a:lnTo>
                  <a:lnTo>
                    <a:pt x="113617" y="93714"/>
                  </a:lnTo>
                  <a:lnTo>
                    <a:pt x="114616" y="80848"/>
                  </a:lnTo>
                  <a:lnTo>
                    <a:pt x="114502" y="68395"/>
                  </a:lnTo>
                  <a:lnTo>
                    <a:pt x="113283" y="56553"/>
                  </a:lnTo>
                  <a:lnTo>
                    <a:pt x="110857" y="45570"/>
                  </a:lnTo>
                  <a:lnTo>
                    <a:pt x="107283" y="35506"/>
                  </a:lnTo>
                  <a:lnTo>
                    <a:pt x="102472" y="26550"/>
                  </a:lnTo>
                  <a:lnTo>
                    <a:pt x="95328" y="18240"/>
                  </a:lnTo>
                  <a:lnTo>
                    <a:pt x="81848" y="9844"/>
                  </a:lnTo>
                  <a:lnTo>
                    <a:pt x="55434" y="0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366383" y="4725011"/>
              <a:ext cx="212810" cy="206409"/>
            </a:xfrm>
            <a:custGeom>
              <a:avLst/>
              <a:gdLst/>
              <a:ahLst/>
              <a:cxnLst/>
              <a:rect l="0" t="0" r="0" b="0"/>
              <a:pathLst>
                <a:path w="212810" h="206409">
                  <a:moveTo>
                    <a:pt x="4646" y="42412"/>
                  </a:moveTo>
                  <a:lnTo>
                    <a:pt x="1825" y="51343"/>
                  </a:lnTo>
                  <a:lnTo>
                    <a:pt x="314" y="60394"/>
                  </a:lnTo>
                  <a:lnTo>
                    <a:pt x="0" y="70459"/>
                  </a:lnTo>
                  <a:lnTo>
                    <a:pt x="510" y="81517"/>
                  </a:lnTo>
                  <a:lnTo>
                    <a:pt x="1335" y="93413"/>
                  </a:lnTo>
                  <a:lnTo>
                    <a:pt x="2162" y="105954"/>
                  </a:lnTo>
                  <a:lnTo>
                    <a:pt x="3023" y="118810"/>
                  </a:lnTo>
                  <a:lnTo>
                    <a:pt x="4207" y="131531"/>
                  </a:lnTo>
                  <a:lnTo>
                    <a:pt x="5864" y="143887"/>
                  </a:lnTo>
                  <a:lnTo>
                    <a:pt x="8152" y="155833"/>
                  </a:lnTo>
                  <a:lnTo>
                    <a:pt x="11310" y="167419"/>
                  </a:lnTo>
                  <a:lnTo>
                    <a:pt x="15386" y="178704"/>
                  </a:lnTo>
                  <a:lnTo>
                    <a:pt x="20427" y="189099"/>
                  </a:lnTo>
                  <a:lnTo>
                    <a:pt x="26581" y="197426"/>
                  </a:lnTo>
                  <a:lnTo>
                    <a:pt x="33807" y="203200"/>
                  </a:lnTo>
                  <a:lnTo>
                    <a:pt x="41611" y="206257"/>
                  </a:lnTo>
                  <a:lnTo>
                    <a:pt x="49171" y="206408"/>
                  </a:lnTo>
                  <a:lnTo>
                    <a:pt x="56041" y="203853"/>
                  </a:lnTo>
                  <a:lnTo>
                    <a:pt x="62135" y="198898"/>
                  </a:lnTo>
                  <a:lnTo>
                    <a:pt x="67547" y="191748"/>
                  </a:lnTo>
                  <a:lnTo>
                    <a:pt x="72416" y="182737"/>
                  </a:lnTo>
                  <a:lnTo>
                    <a:pt x="76883" y="172425"/>
                  </a:lnTo>
                  <a:lnTo>
                    <a:pt x="81057" y="161493"/>
                  </a:lnTo>
                  <a:lnTo>
                    <a:pt x="85044" y="150410"/>
                  </a:lnTo>
                  <a:lnTo>
                    <a:pt x="89393" y="140538"/>
                  </a:lnTo>
                  <a:lnTo>
                    <a:pt x="94571" y="135286"/>
                  </a:lnTo>
                  <a:lnTo>
                    <a:pt x="99570" y="136314"/>
                  </a:lnTo>
                  <a:lnTo>
                    <a:pt x="103323" y="141712"/>
                  </a:lnTo>
                  <a:lnTo>
                    <a:pt x="106202" y="149786"/>
                  </a:lnTo>
                  <a:lnTo>
                    <a:pt x="109170" y="159292"/>
                  </a:lnTo>
                  <a:lnTo>
                    <a:pt x="112787" y="169465"/>
                  </a:lnTo>
                  <a:lnTo>
                    <a:pt x="117522" y="179263"/>
                  </a:lnTo>
                  <a:lnTo>
                    <a:pt x="123918" y="187263"/>
                  </a:lnTo>
                  <a:lnTo>
                    <a:pt x="132089" y="192856"/>
                  </a:lnTo>
                  <a:lnTo>
                    <a:pt x="141499" y="195810"/>
                  </a:lnTo>
                  <a:lnTo>
                    <a:pt x="151206" y="195901"/>
                  </a:lnTo>
                  <a:lnTo>
                    <a:pt x="160630" y="193310"/>
                  </a:lnTo>
                  <a:lnTo>
                    <a:pt x="169409" y="188332"/>
                  </a:lnTo>
                  <a:lnTo>
                    <a:pt x="177238" y="181169"/>
                  </a:lnTo>
                  <a:lnTo>
                    <a:pt x="184066" y="172145"/>
                  </a:lnTo>
                  <a:lnTo>
                    <a:pt x="190015" y="161653"/>
                  </a:lnTo>
                  <a:lnTo>
                    <a:pt x="195270" y="150065"/>
                  </a:lnTo>
                  <a:lnTo>
                    <a:pt x="200001" y="137686"/>
                  </a:lnTo>
                  <a:lnTo>
                    <a:pt x="204189" y="124750"/>
                  </a:lnTo>
                  <a:lnTo>
                    <a:pt x="207637" y="111427"/>
                  </a:lnTo>
                  <a:lnTo>
                    <a:pt x="210286" y="97845"/>
                  </a:lnTo>
                  <a:lnTo>
                    <a:pt x="212067" y="84251"/>
                  </a:lnTo>
                  <a:lnTo>
                    <a:pt x="212809" y="71016"/>
                  </a:lnTo>
                  <a:lnTo>
                    <a:pt x="212528" y="58316"/>
                  </a:lnTo>
                  <a:lnTo>
                    <a:pt x="211531" y="46408"/>
                  </a:lnTo>
                  <a:lnTo>
                    <a:pt x="210226" y="34436"/>
                  </a:lnTo>
                  <a:lnTo>
                    <a:pt x="208499" y="20224"/>
                  </a:lnTo>
                  <a:lnTo>
                    <a:pt x="206101" y="0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604293" y="4685520"/>
              <a:ext cx="148442" cy="304565"/>
            </a:xfrm>
            <a:custGeom>
              <a:avLst/>
              <a:gdLst/>
              <a:ahLst/>
              <a:cxnLst/>
              <a:rect l="0" t="0" r="0" b="0"/>
              <a:pathLst>
                <a:path w="148442" h="304565">
                  <a:moveTo>
                    <a:pt x="0" y="113711"/>
                  </a:moveTo>
                  <a:lnTo>
                    <a:pt x="2887" y="125529"/>
                  </a:lnTo>
                  <a:lnTo>
                    <a:pt x="5044" y="136737"/>
                  </a:lnTo>
                  <a:lnTo>
                    <a:pt x="6663" y="148413"/>
                  </a:lnTo>
                  <a:lnTo>
                    <a:pt x="8026" y="160486"/>
                  </a:lnTo>
                  <a:lnTo>
                    <a:pt x="9533" y="172582"/>
                  </a:lnTo>
                  <a:lnTo>
                    <a:pt x="11374" y="184392"/>
                  </a:lnTo>
                  <a:lnTo>
                    <a:pt x="12777" y="193163"/>
                  </a:lnTo>
                  <a:lnTo>
                    <a:pt x="12967" y="195455"/>
                  </a:lnTo>
                  <a:lnTo>
                    <a:pt x="12613" y="192200"/>
                  </a:lnTo>
                  <a:lnTo>
                    <a:pt x="12150" y="185141"/>
                  </a:lnTo>
                  <a:lnTo>
                    <a:pt x="11735" y="175603"/>
                  </a:lnTo>
                  <a:lnTo>
                    <a:pt x="11402" y="164470"/>
                  </a:lnTo>
                  <a:lnTo>
                    <a:pt x="10984" y="152472"/>
                  </a:lnTo>
                  <a:lnTo>
                    <a:pt x="10156" y="140281"/>
                  </a:lnTo>
                  <a:lnTo>
                    <a:pt x="8782" y="128255"/>
                  </a:lnTo>
                  <a:lnTo>
                    <a:pt x="7207" y="116347"/>
                  </a:lnTo>
                  <a:lnTo>
                    <a:pt x="6142" y="104245"/>
                  </a:lnTo>
                  <a:lnTo>
                    <a:pt x="5951" y="91773"/>
                  </a:lnTo>
                  <a:lnTo>
                    <a:pt x="6663" y="79075"/>
                  </a:lnTo>
                  <a:lnTo>
                    <a:pt x="8144" y="66515"/>
                  </a:lnTo>
                  <a:lnTo>
                    <a:pt x="10229" y="54300"/>
                  </a:lnTo>
                  <a:lnTo>
                    <a:pt x="12925" y="42631"/>
                  </a:lnTo>
                  <a:lnTo>
                    <a:pt x="16418" y="31774"/>
                  </a:lnTo>
                  <a:lnTo>
                    <a:pt x="20746" y="21801"/>
                  </a:lnTo>
                  <a:lnTo>
                    <a:pt x="25973" y="13109"/>
                  </a:lnTo>
                  <a:lnTo>
                    <a:pt x="32256" y="6467"/>
                  </a:lnTo>
                  <a:lnTo>
                    <a:pt x="39577" y="2118"/>
                  </a:lnTo>
                  <a:lnTo>
                    <a:pt x="47618" y="0"/>
                  </a:lnTo>
                  <a:lnTo>
                    <a:pt x="55872" y="18"/>
                  </a:lnTo>
                  <a:lnTo>
                    <a:pt x="64028" y="1898"/>
                  </a:lnTo>
                  <a:lnTo>
                    <a:pt x="71806" y="5428"/>
                  </a:lnTo>
                  <a:lnTo>
                    <a:pt x="78890" y="10548"/>
                  </a:lnTo>
                  <a:lnTo>
                    <a:pt x="85182" y="17087"/>
                  </a:lnTo>
                  <a:lnTo>
                    <a:pt x="90754" y="24941"/>
                  </a:lnTo>
                  <a:lnTo>
                    <a:pt x="95748" y="34141"/>
                  </a:lnTo>
                  <a:lnTo>
                    <a:pt x="100300" y="44584"/>
                  </a:lnTo>
                  <a:lnTo>
                    <a:pt x="104366" y="56050"/>
                  </a:lnTo>
                  <a:lnTo>
                    <a:pt x="107731" y="68304"/>
                  </a:lnTo>
                  <a:lnTo>
                    <a:pt x="110336" y="81134"/>
                  </a:lnTo>
                  <a:lnTo>
                    <a:pt x="112426" y="94374"/>
                  </a:lnTo>
                  <a:lnTo>
                    <a:pt x="114450" y="107900"/>
                  </a:lnTo>
                  <a:lnTo>
                    <a:pt x="116667" y="121629"/>
                  </a:lnTo>
                  <a:lnTo>
                    <a:pt x="118994" y="135661"/>
                  </a:lnTo>
                  <a:lnTo>
                    <a:pt x="121107" y="150265"/>
                  </a:lnTo>
                  <a:lnTo>
                    <a:pt x="122833" y="165529"/>
                  </a:lnTo>
                  <a:lnTo>
                    <a:pt x="124316" y="181073"/>
                  </a:lnTo>
                  <a:lnTo>
                    <a:pt x="125920" y="196161"/>
                  </a:lnTo>
                  <a:lnTo>
                    <a:pt x="127860" y="210416"/>
                  </a:lnTo>
                  <a:lnTo>
                    <a:pt x="130167" y="223964"/>
                  </a:lnTo>
                  <a:lnTo>
                    <a:pt x="132804" y="237238"/>
                  </a:lnTo>
                  <a:lnTo>
                    <a:pt x="135696" y="250515"/>
                  </a:lnTo>
                  <a:lnTo>
                    <a:pt x="138622" y="263303"/>
                  </a:lnTo>
                  <a:lnTo>
                    <a:pt x="141513" y="275680"/>
                  </a:lnTo>
                  <a:lnTo>
                    <a:pt x="144623" y="288738"/>
                  </a:lnTo>
                  <a:lnTo>
                    <a:pt x="148441" y="304564"/>
                  </a:lnTo>
                </a:path>
              </a:pathLst>
            </a:custGeom>
            <a:ln w="3848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147508" y="5091684"/>
            <a:ext cx="1472185" cy="848107"/>
            <a:chOff x="1147508" y="5091684"/>
            <a:chExt cx="1472185" cy="848107"/>
          </a:xfrm>
        </p:grpSpPr>
        <p:sp>
          <p:nvSpPr>
            <p:cNvPr id="178" name="Freeform 177"/>
            <p:cNvSpPr/>
            <p:nvPr/>
          </p:nvSpPr>
          <p:spPr>
            <a:xfrm>
              <a:off x="1355534" y="5091684"/>
              <a:ext cx="48007" cy="720091"/>
            </a:xfrm>
            <a:custGeom>
              <a:avLst/>
              <a:gdLst/>
              <a:ahLst/>
              <a:cxnLst/>
              <a:rect l="0" t="0" r="0" b="0"/>
              <a:pathLst>
                <a:path w="48007" h="720091">
                  <a:moveTo>
                    <a:pt x="0" y="0"/>
                  </a:moveTo>
                  <a:lnTo>
                    <a:pt x="0" y="22295"/>
                  </a:lnTo>
                  <a:lnTo>
                    <a:pt x="0" y="43437"/>
                  </a:lnTo>
                  <a:lnTo>
                    <a:pt x="7" y="65458"/>
                  </a:lnTo>
                  <a:lnTo>
                    <a:pt x="269" y="88038"/>
                  </a:lnTo>
                  <a:lnTo>
                    <a:pt x="1255" y="110119"/>
                  </a:lnTo>
                  <a:lnTo>
                    <a:pt x="3153" y="131135"/>
                  </a:lnTo>
                  <a:lnTo>
                    <a:pt x="5664" y="151740"/>
                  </a:lnTo>
                  <a:lnTo>
                    <a:pt x="8169" y="173488"/>
                  </a:lnTo>
                  <a:lnTo>
                    <a:pt x="10308" y="197170"/>
                  </a:lnTo>
                  <a:lnTo>
                    <a:pt x="12232" y="222352"/>
                  </a:lnTo>
                  <a:lnTo>
                    <a:pt x="14446" y="247805"/>
                  </a:lnTo>
                  <a:lnTo>
                    <a:pt x="17222" y="272777"/>
                  </a:lnTo>
                  <a:lnTo>
                    <a:pt x="20349" y="297764"/>
                  </a:lnTo>
                  <a:lnTo>
                    <a:pt x="23279" y="324193"/>
                  </a:lnTo>
                  <a:lnTo>
                    <a:pt x="25702" y="352774"/>
                  </a:lnTo>
                  <a:lnTo>
                    <a:pt x="27560" y="383253"/>
                  </a:lnTo>
                  <a:lnTo>
                    <a:pt x="28921" y="414822"/>
                  </a:lnTo>
                  <a:lnTo>
                    <a:pt x="29889" y="446870"/>
                  </a:lnTo>
                  <a:lnTo>
                    <a:pt x="30565" y="478824"/>
                  </a:lnTo>
                  <a:lnTo>
                    <a:pt x="31030" y="510076"/>
                  </a:lnTo>
                  <a:lnTo>
                    <a:pt x="31354" y="540361"/>
                  </a:lnTo>
                  <a:lnTo>
                    <a:pt x="31832" y="569221"/>
                  </a:lnTo>
                  <a:lnTo>
                    <a:pt x="32963" y="595879"/>
                  </a:lnTo>
                  <a:lnTo>
                    <a:pt x="34958" y="620106"/>
                  </a:lnTo>
                  <a:lnTo>
                    <a:pt x="37549" y="641768"/>
                  </a:lnTo>
                  <a:lnTo>
                    <a:pt x="40377" y="662854"/>
                  </a:lnTo>
                  <a:lnTo>
                    <a:pt x="43692" y="686910"/>
                  </a:lnTo>
                  <a:lnTo>
                    <a:pt x="48006" y="720090"/>
                  </a:lnTo>
                </a:path>
              </a:pathLst>
            </a:custGeom>
            <a:ln w="57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147508" y="5395722"/>
              <a:ext cx="432055" cy="64009"/>
            </a:xfrm>
            <a:custGeom>
              <a:avLst/>
              <a:gdLst/>
              <a:ahLst/>
              <a:cxnLst/>
              <a:rect l="0" t="0" r="0" b="0"/>
              <a:pathLst>
                <a:path w="432055" h="64009">
                  <a:moveTo>
                    <a:pt x="432054" y="0"/>
                  </a:moveTo>
                  <a:lnTo>
                    <a:pt x="414320" y="102"/>
                  </a:lnTo>
                  <a:lnTo>
                    <a:pt x="398378" y="1075"/>
                  </a:lnTo>
                  <a:lnTo>
                    <a:pt x="382714" y="3038"/>
                  </a:lnTo>
                  <a:lnTo>
                    <a:pt x="366794" y="5602"/>
                  </a:lnTo>
                  <a:lnTo>
                    <a:pt x="350088" y="8138"/>
                  </a:lnTo>
                  <a:lnTo>
                    <a:pt x="332392" y="10292"/>
                  </a:lnTo>
                  <a:lnTo>
                    <a:pt x="313768" y="12224"/>
                  </a:lnTo>
                  <a:lnTo>
                    <a:pt x="294383" y="14441"/>
                  </a:lnTo>
                  <a:lnTo>
                    <a:pt x="274418" y="17220"/>
                  </a:lnTo>
                  <a:lnTo>
                    <a:pt x="254031" y="20348"/>
                  </a:lnTo>
                  <a:lnTo>
                    <a:pt x="233345" y="23279"/>
                  </a:lnTo>
                  <a:lnTo>
                    <a:pt x="212458" y="25709"/>
                  </a:lnTo>
                  <a:lnTo>
                    <a:pt x="191684" y="27829"/>
                  </a:lnTo>
                  <a:lnTo>
                    <a:pt x="171534" y="30175"/>
                  </a:lnTo>
                  <a:lnTo>
                    <a:pt x="152231" y="33048"/>
                  </a:lnTo>
                  <a:lnTo>
                    <a:pt x="133497" y="36499"/>
                  </a:lnTo>
                  <a:lnTo>
                    <a:pt x="114727" y="40455"/>
                  </a:lnTo>
                  <a:lnTo>
                    <a:pt x="95585" y="44802"/>
                  </a:lnTo>
                  <a:lnTo>
                    <a:pt x="76611" y="49208"/>
                  </a:lnTo>
                  <a:lnTo>
                    <a:pt x="57066" y="53564"/>
                  </a:lnTo>
                  <a:lnTo>
                    <a:pt x="33530" y="58250"/>
                  </a:lnTo>
                  <a:lnTo>
                    <a:pt x="0" y="64008"/>
                  </a:lnTo>
                </a:path>
              </a:pathLst>
            </a:custGeom>
            <a:ln w="57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538540" y="5491420"/>
              <a:ext cx="265051" cy="377215"/>
            </a:xfrm>
            <a:custGeom>
              <a:avLst/>
              <a:gdLst/>
              <a:ahLst/>
              <a:cxnLst/>
              <a:rect l="0" t="0" r="0" b="0"/>
              <a:pathLst>
                <a:path w="265051" h="377215">
                  <a:moveTo>
                    <a:pt x="9018" y="144332"/>
                  </a:moveTo>
                  <a:lnTo>
                    <a:pt x="26854" y="144230"/>
                  </a:lnTo>
                  <a:lnTo>
                    <a:pt x="43768" y="143257"/>
                  </a:lnTo>
                  <a:lnTo>
                    <a:pt x="61390" y="141279"/>
                  </a:lnTo>
                  <a:lnTo>
                    <a:pt x="79610" y="138189"/>
                  </a:lnTo>
                  <a:lnTo>
                    <a:pt x="97867" y="133684"/>
                  </a:lnTo>
                  <a:lnTo>
                    <a:pt x="115792" y="127719"/>
                  </a:lnTo>
                  <a:lnTo>
                    <a:pt x="132785" y="120239"/>
                  </a:lnTo>
                  <a:lnTo>
                    <a:pt x="147941" y="111041"/>
                  </a:lnTo>
                  <a:lnTo>
                    <a:pt x="160926" y="100182"/>
                  </a:lnTo>
                  <a:lnTo>
                    <a:pt x="171420" y="87919"/>
                  </a:lnTo>
                  <a:lnTo>
                    <a:pt x="178861" y="74566"/>
                  </a:lnTo>
                  <a:lnTo>
                    <a:pt x="183233" y="60421"/>
                  </a:lnTo>
                  <a:lnTo>
                    <a:pt x="184471" y="46212"/>
                  </a:lnTo>
                  <a:lnTo>
                    <a:pt x="182208" y="33045"/>
                  </a:lnTo>
                  <a:lnTo>
                    <a:pt x="176578" y="21452"/>
                  </a:lnTo>
                  <a:lnTo>
                    <a:pt x="168114" y="11919"/>
                  </a:lnTo>
                  <a:lnTo>
                    <a:pt x="157449" y="5134"/>
                  </a:lnTo>
                  <a:lnTo>
                    <a:pt x="145159" y="1200"/>
                  </a:lnTo>
                  <a:lnTo>
                    <a:pt x="131709" y="0"/>
                  </a:lnTo>
                  <a:lnTo>
                    <a:pt x="117445" y="1481"/>
                  </a:lnTo>
                  <a:lnTo>
                    <a:pt x="102628" y="5348"/>
                  </a:lnTo>
                  <a:lnTo>
                    <a:pt x="87683" y="11392"/>
                  </a:lnTo>
                  <a:lnTo>
                    <a:pt x="73200" y="19612"/>
                  </a:lnTo>
                  <a:lnTo>
                    <a:pt x="59468" y="29818"/>
                  </a:lnTo>
                  <a:lnTo>
                    <a:pt x="46743" y="41898"/>
                  </a:lnTo>
                  <a:lnTo>
                    <a:pt x="35377" y="55937"/>
                  </a:lnTo>
                  <a:lnTo>
                    <a:pt x="25431" y="71806"/>
                  </a:lnTo>
                  <a:lnTo>
                    <a:pt x="16973" y="89444"/>
                  </a:lnTo>
                  <a:lnTo>
                    <a:pt x="10213" y="108969"/>
                  </a:lnTo>
                  <a:lnTo>
                    <a:pt x="5107" y="130260"/>
                  </a:lnTo>
                  <a:lnTo>
                    <a:pt x="1650" y="152774"/>
                  </a:lnTo>
                  <a:lnTo>
                    <a:pt x="0" y="175708"/>
                  </a:lnTo>
                  <a:lnTo>
                    <a:pt x="70" y="198555"/>
                  </a:lnTo>
                  <a:lnTo>
                    <a:pt x="1584" y="220875"/>
                  </a:lnTo>
                  <a:lnTo>
                    <a:pt x="4215" y="242175"/>
                  </a:lnTo>
                  <a:lnTo>
                    <a:pt x="7676" y="262291"/>
                  </a:lnTo>
                  <a:lnTo>
                    <a:pt x="11982" y="281080"/>
                  </a:lnTo>
                  <a:lnTo>
                    <a:pt x="17421" y="298281"/>
                  </a:lnTo>
                  <a:lnTo>
                    <a:pt x="24071" y="313903"/>
                  </a:lnTo>
                  <a:lnTo>
                    <a:pt x="32041" y="327927"/>
                  </a:lnTo>
                  <a:lnTo>
                    <a:pt x="41580" y="340176"/>
                  </a:lnTo>
                  <a:lnTo>
                    <a:pt x="52682" y="350722"/>
                  </a:lnTo>
                  <a:lnTo>
                    <a:pt x="65367" y="359583"/>
                  </a:lnTo>
                  <a:lnTo>
                    <a:pt x="79814" y="366615"/>
                  </a:lnTo>
                  <a:lnTo>
                    <a:pt x="95944" y="371903"/>
                  </a:lnTo>
                  <a:lnTo>
                    <a:pt x="113240" y="375482"/>
                  </a:lnTo>
                  <a:lnTo>
                    <a:pt x="130917" y="377214"/>
                  </a:lnTo>
                  <a:lnTo>
                    <a:pt x="148481" y="377191"/>
                  </a:lnTo>
                  <a:lnTo>
                    <a:pt x="165502" y="375451"/>
                  </a:lnTo>
                  <a:lnTo>
                    <a:pt x="181491" y="371860"/>
                  </a:lnTo>
                  <a:lnTo>
                    <a:pt x="196288" y="366530"/>
                  </a:lnTo>
                  <a:lnTo>
                    <a:pt x="209841" y="360219"/>
                  </a:lnTo>
                  <a:lnTo>
                    <a:pt x="223543" y="353572"/>
                  </a:lnTo>
                  <a:lnTo>
                    <a:pt x="240295" y="346007"/>
                  </a:lnTo>
                  <a:lnTo>
                    <a:pt x="265050" y="336356"/>
                  </a:lnTo>
                </a:path>
              </a:pathLst>
            </a:custGeom>
            <a:ln w="57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736218" y="5535750"/>
              <a:ext cx="339407" cy="323146"/>
            </a:xfrm>
            <a:custGeom>
              <a:avLst/>
              <a:gdLst/>
              <a:ahLst/>
              <a:cxnLst/>
              <a:rect l="0" t="0" r="0" b="0"/>
              <a:pathLst>
                <a:path w="339407" h="323146">
                  <a:moveTo>
                    <a:pt x="163384" y="244020"/>
                  </a:moveTo>
                  <a:lnTo>
                    <a:pt x="172302" y="235102"/>
                  </a:lnTo>
                  <a:lnTo>
                    <a:pt x="180759" y="226644"/>
                  </a:lnTo>
                  <a:lnTo>
                    <a:pt x="189559" y="217817"/>
                  </a:lnTo>
                  <a:lnTo>
                    <a:pt x="198276" y="208050"/>
                  </a:lnTo>
                  <a:lnTo>
                    <a:pt x="205926" y="196459"/>
                  </a:lnTo>
                  <a:lnTo>
                    <a:pt x="212031" y="182734"/>
                  </a:lnTo>
                  <a:lnTo>
                    <a:pt x="216366" y="167300"/>
                  </a:lnTo>
                  <a:lnTo>
                    <a:pt x="218708" y="150997"/>
                  </a:lnTo>
                  <a:lnTo>
                    <a:pt x="219152" y="134406"/>
                  </a:lnTo>
                  <a:lnTo>
                    <a:pt x="218009" y="117807"/>
                  </a:lnTo>
                  <a:lnTo>
                    <a:pt x="215637" y="101305"/>
                  </a:lnTo>
                  <a:lnTo>
                    <a:pt x="212348" y="84926"/>
                  </a:lnTo>
                  <a:lnTo>
                    <a:pt x="207903" y="68904"/>
                  </a:lnTo>
                  <a:lnTo>
                    <a:pt x="201561" y="53687"/>
                  </a:lnTo>
                  <a:lnTo>
                    <a:pt x="193062" y="39465"/>
                  </a:lnTo>
                  <a:lnTo>
                    <a:pt x="182356" y="26667"/>
                  </a:lnTo>
                  <a:lnTo>
                    <a:pt x="169352" y="16061"/>
                  </a:lnTo>
                  <a:lnTo>
                    <a:pt x="154252" y="7874"/>
                  </a:lnTo>
                  <a:lnTo>
                    <a:pt x="137930" y="2353"/>
                  </a:lnTo>
                  <a:lnTo>
                    <a:pt x="121728" y="0"/>
                  </a:lnTo>
                  <a:lnTo>
                    <a:pt x="106395" y="790"/>
                  </a:lnTo>
                  <a:lnTo>
                    <a:pt x="92113" y="4512"/>
                  </a:lnTo>
                  <a:lnTo>
                    <a:pt x="78781" y="11050"/>
                  </a:lnTo>
                  <a:lnTo>
                    <a:pt x="66218" y="20067"/>
                  </a:lnTo>
                  <a:lnTo>
                    <a:pt x="54482" y="31320"/>
                  </a:lnTo>
                  <a:lnTo>
                    <a:pt x="43882" y="44791"/>
                  </a:lnTo>
                  <a:lnTo>
                    <a:pt x="34492" y="60268"/>
                  </a:lnTo>
                  <a:lnTo>
                    <a:pt x="26173" y="77382"/>
                  </a:lnTo>
                  <a:lnTo>
                    <a:pt x="18708" y="95745"/>
                  </a:lnTo>
                  <a:lnTo>
                    <a:pt x="11897" y="115027"/>
                  </a:lnTo>
                  <a:lnTo>
                    <a:pt x="6060" y="135213"/>
                  </a:lnTo>
                  <a:lnTo>
                    <a:pt x="1995" y="156573"/>
                  </a:lnTo>
                  <a:lnTo>
                    <a:pt x="0" y="179151"/>
                  </a:lnTo>
                  <a:lnTo>
                    <a:pt x="156" y="202298"/>
                  </a:lnTo>
                  <a:lnTo>
                    <a:pt x="2572" y="224860"/>
                  </a:lnTo>
                  <a:lnTo>
                    <a:pt x="7078" y="246212"/>
                  </a:lnTo>
                  <a:lnTo>
                    <a:pt x="13555" y="265777"/>
                  </a:lnTo>
                  <a:lnTo>
                    <a:pt x="22068" y="282792"/>
                  </a:lnTo>
                  <a:lnTo>
                    <a:pt x="32463" y="297087"/>
                  </a:lnTo>
                  <a:lnTo>
                    <a:pt x="44412" y="308489"/>
                  </a:lnTo>
                  <a:lnTo>
                    <a:pt x="57553" y="316553"/>
                  </a:lnTo>
                  <a:lnTo>
                    <a:pt x="71564" y="321356"/>
                  </a:lnTo>
                  <a:lnTo>
                    <a:pt x="85941" y="323145"/>
                  </a:lnTo>
                  <a:lnTo>
                    <a:pt x="100031" y="322059"/>
                  </a:lnTo>
                  <a:lnTo>
                    <a:pt x="113493" y="318458"/>
                  </a:lnTo>
                  <a:lnTo>
                    <a:pt x="126035" y="312593"/>
                  </a:lnTo>
                  <a:lnTo>
                    <a:pt x="137277" y="304490"/>
                  </a:lnTo>
                  <a:lnTo>
                    <a:pt x="147147" y="294373"/>
                  </a:lnTo>
                  <a:lnTo>
                    <a:pt x="155811" y="282609"/>
                  </a:lnTo>
                  <a:lnTo>
                    <a:pt x="163519" y="269591"/>
                  </a:lnTo>
                  <a:lnTo>
                    <a:pt x="170505" y="255650"/>
                  </a:lnTo>
                  <a:lnTo>
                    <a:pt x="176720" y="240802"/>
                  </a:lnTo>
                  <a:lnTo>
                    <a:pt x="181849" y="224780"/>
                  </a:lnTo>
                  <a:lnTo>
                    <a:pt x="185847" y="207629"/>
                  </a:lnTo>
                  <a:lnTo>
                    <a:pt x="190169" y="193175"/>
                  </a:lnTo>
                  <a:lnTo>
                    <a:pt x="196119" y="186899"/>
                  </a:lnTo>
                  <a:lnTo>
                    <a:pt x="202799" y="188464"/>
                  </a:lnTo>
                  <a:lnTo>
                    <a:pt x="210101" y="195452"/>
                  </a:lnTo>
                  <a:lnTo>
                    <a:pt x="218099" y="205593"/>
                  </a:lnTo>
                  <a:lnTo>
                    <a:pt x="226761" y="217098"/>
                  </a:lnTo>
                  <a:lnTo>
                    <a:pt x="235982" y="228962"/>
                  </a:lnTo>
                  <a:lnTo>
                    <a:pt x="245886" y="240500"/>
                  </a:lnTo>
                  <a:lnTo>
                    <a:pt x="256827" y="251104"/>
                  </a:lnTo>
                  <a:lnTo>
                    <a:pt x="268896" y="260543"/>
                  </a:lnTo>
                  <a:lnTo>
                    <a:pt x="281574" y="268090"/>
                  </a:lnTo>
                  <a:lnTo>
                    <a:pt x="295261" y="272788"/>
                  </a:lnTo>
                  <a:lnTo>
                    <a:pt x="312860" y="271650"/>
                  </a:lnTo>
                  <a:lnTo>
                    <a:pt x="339406" y="260022"/>
                  </a:lnTo>
                </a:path>
              </a:pathLst>
            </a:custGeom>
            <a:ln w="57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058213" y="5483979"/>
              <a:ext cx="241440" cy="281030"/>
            </a:xfrm>
            <a:custGeom>
              <a:avLst/>
              <a:gdLst/>
              <a:ahLst/>
              <a:cxnLst/>
              <a:rect l="0" t="0" r="0" b="0"/>
              <a:pathLst>
                <a:path w="241440" h="281030">
                  <a:moveTo>
                    <a:pt x="145427" y="23756"/>
                  </a:moveTo>
                  <a:lnTo>
                    <a:pt x="131948" y="15042"/>
                  </a:lnTo>
                  <a:lnTo>
                    <a:pt x="118290" y="8531"/>
                  </a:lnTo>
                  <a:lnTo>
                    <a:pt x="103112" y="3672"/>
                  </a:lnTo>
                  <a:lnTo>
                    <a:pt x="86948" y="609"/>
                  </a:lnTo>
                  <a:lnTo>
                    <a:pt x="70967" y="0"/>
                  </a:lnTo>
                  <a:lnTo>
                    <a:pt x="55848" y="2001"/>
                  </a:lnTo>
                  <a:lnTo>
                    <a:pt x="41996" y="6552"/>
                  </a:lnTo>
                  <a:lnTo>
                    <a:pt x="29777" y="13655"/>
                  </a:lnTo>
                  <a:lnTo>
                    <a:pt x="19218" y="23052"/>
                  </a:lnTo>
                  <a:lnTo>
                    <a:pt x="10584" y="34563"/>
                  </a:lnTo>
                  <a:lnTo>
                    <a:pt x="4505" y="48208"/>
                  </a:lnTo>
                  <a:lnTo>
                    <a:pt x="1088" y="63801"/>
                  </a:lnTo>
                  <a:lnTo>
                    <a:pt x="0" y="80992"/>
                  </a:lnTo>
                  <a:lnTo>
                    <a:pt x="758" y="99407"/>
                  </a:lnTo>
                  <a:lnTo>
                    <a:pt x="2902" y="118709"/>
                  </a:lnTo>
                  <a:lnTo>
                    <a:pt x="6296" y="138394"/>
                  </a:lnTo>
                  <a:lnTo>
                    <a:pt x="11111" y="157799"/>
                  </a:lnTo>
                  <a:lnTo>
                    <a:pt x="17329" y="176583"/>
                  </a:lnTo>
                  <a:lnTo>
                    <a:pt x="24749" y="194451"/>
                  </a:lnTo>
                  <a:lnTo>
                    <a:pt x="33109" y="211021"/>
                  </a:lnTo>
                  <a:lnTo>
                    <a:pt x="42176" y="226215"/>
                  </a:lnTo>
                  <a:lnTo>
                    <a:pt x="52000" y="239947"/>
                  </a:lnTo>
                  <a:lnTo>
                    <a:pt x="62899" y="252003"/>
                  </a:lnTo>
                  <a:lnTo>
                    <a:pt x="74966" y="262409"/>
                  </a:lnTo>
                  <a:lnTo>
                    <a:pt x="88326" y="270919"/>
                  </a:lnTo>
                  <a:lnTo>
                    <a:pt x="103238" y="276907"/>
                  </a:lnTo>
                  <a:lnTo>
                    <a:pt x="119678" y="280251"/>
                  </a:lnTo>
                  <a:lnTo>
                    <a:pt x="136926" y="281029"/>
                  </a:lnTo>
                  <a:lnTo>
                    <a:pt x="153762" y="279253"/>
                  </a:lnTo>
                  <a:lnTo>
                    <a:pt x="169520" y="275196"/>
                  </a:lnTo>
                  <a:lnTo>
                    <a:pt x="183921" y="269467"/>
                  </a:lnTo>
                  <a:lnTo>
                    <a:pt x="198383" y="262154"/>
                  </a:lnTo>
                  <a:lnTo>
                    <a:pt x="215867" y="250922"/>
                  </a:lnTo>
                  <a:lnTo>
                    <a:pt x="241439" y="231783"/>
                  </a:lnTo>
                </a:path>
              </a:pathLst>
            </a:custGeom>
            <a:ln w="57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251646" y="5235701"/>
              <a:ext cx="368047" cy="704090"/>
            </a:xfrm>
            <a:custGeom>
              <a:avLst/>
              <a:gdLst/>
              <a:ahLst/>
              <a:cxnLst/>
              <a:rect l="0" t="0" r="0" b="0"/>
              <a:pathLst>
                <a:path w="368047" h="704090">
                  <a:moveTo>
                    <a:pt x="0" y="0"/>
                  </a:moveTo>
                  <a:lnTo>
                    <a:pt x="8715" y="9121"/>
                  </a:lnTo>
                  <a:lnTo>
                    <a:pt x="15226" y="19525"/>
                  </a:lnTo>
                  <a:lnTo>
                    <a:pt x="20105" y="32274"/>
                  </a:lnTo>
                  <a:lnTo>
                    <a:pt x="23957" y="46907"/>
                  </a:lnTo>
                  <a:lnTo>
                    <a:pt x="27521" y="62584"/>
                  </a:lnTo>
                  <a:lnTo>
                    <a:pt x="31235" y="78712"/>
                  </a:lnTo>
                  <a:lnTo>
                    <a:pt x="35007" y="95234"/>
                  </a:lnTo>
                  <a:lnTo>
                    <a:pt x="38376" y="112483"/>
                  </a:lnTo>
                  <a:lnTo>
                    <a:pt x="41103" y="130601"/>
                  </a:lnTo>
                  <a:lnTo>
                    <a:pt x="43424" y="149283"/>
                  </a:lnTo>
                  <a:lnTo>
                    <a:pt x="45905" y="167914"/>
                  </a:lnTo>
                  <a:lnTo>
                    <a:pt x="48869" y="186142"/>
                  </a:lnTo>
                  <a:lnTo>
                    <a:pt x="52380" y="204128"/>
                  </a:lnTo>
                  <a:lnTo>
                    <a:pt x="56376" y="222384"/>
                  </a:lnTo>
                  <a:lnTo>
                    <a:pt x="60757" y="241198"/>
                  </a:lnTo>
                  <a:lnTo>
                    <a:pt x="65426" y="260610"/>
                  </a:lnTo>
                  <a:lnTo>
                    <a:pt x="70302" y="280540"/>
                  </a:lnTo>
                  <a:lnTo>
                    <a:pt x="75316" y="300879"/>
                  </a:lnTo>
                  <a:lnTo>
                    <a:pt x="80175" y="321519"/>
                  </a:lnTo>
                  <a:lnTo>
                    <a:pt x="84381" y="342377"/>
                  </a:lnTo>
                  <a:lnTo>
                    <a:pt x="87720" y="363380"/>
                  </a:lnTo>
                  <a:lnTo>
                    <a:pt x="90478" y="384233"/>
                  </a:lnTo>
                  <a:lnTo>
                    <a:pt x="93263" y="404433"/>
                  </a:lnTo>
                  <a:lnTo>
                    <a:pt x="96437" y="423764"/>
                  </a:lnTo>
                  <a:lnTo>
                    <a:pt x="100090" y="442258"/>
                  </a:lnTo>
                  <a:lnTo>
                    <a:pt x="104184" y="460059"/>
                  </a:lnTo>
                  <a:lnTo>
                    <a:pt x="108599" y="477211"/>
                  </a:lnTo>
                  <a:lnTo>
                    <a:pt x="112146" y="489735"/>
                  </a:lnTo>
                  <a:lnTo>
                    <a:pt x="113642" y="492531"/>
                  </a:lnTo>
                  <a:lnTo>
                    <a:pt x="113913" y="487164"/>
                  </a:lnTo>
                  <a:lnTo>
                    <a:pt x="113691" y="476236"/>
                  </a:lnTo>
                  <a:lnTo>
                    <a:pt x="113337" y="461682"/>
                  </a:lnTo>
                  <a:lnTo>
                    <a:pt x="112998" y="444782"/>
                  </a:lnTo>
                  <a:lnTo>
                    <a:pt x="112719" y="426359"/>
                  </a:lnTo>
                  <a:lnTo>
                    <a:pt x="112509" y="406944"/>
                  </a:lnTo>
                  <a:lnTo>
                    <a:pt x="112363" y="386884"/>
                  </a:lnTo>
                  <a:lnTo>
                    <a:pt x="112518" y="366651"/>
                  </a:lnTo>
                  <a:lnTo>
                    <a:pt x="113428" y="346859"/>
                  </a:lnTo>
                  <a:lnTo>
                    <a:pt x="115288" y="327804"/>
                  </a:lnTo>
                  <a:lnTo>
                    <a:pt x="118291" y="309751"/>
                  </a:lnTo>
                  <a:lnTo>
                    <a:pt x="122742" y="293055"/>
                  </a:lnTo>
                  <a:lnTo>
                    <a:pt x="128675" y="277798"/>
                  </a:lnTo>
                  <a:lnTo>
                    <a:pt x="136137" y="264795"/>
                  </a:lnTo>
                  <a:lnTo>
                    <a:pt x="145324" y="255658"/>
                  </a:lnTo>
                  <a:lnTo>
                    <a:pt x="156169" y="250932"/>
                  </a:lnTo>
                  <a:lnTo>
                    <a:pt x="168164" y="250465"/>
                  </a:lnTo>
                  <a:lnTo>
                    <a:pt x="180529" y="253952"/>
                  </a:lnTo>
                  <a:lnTo>
                    <a:pt x="192774" y="260806"/>
                  </a:lnTo>
                  <a:lnTo>
                    <a:pt x="204471" y="270555"/>
                  </a:lnTo>
                  <a:lnTo>
                    <a:pt x="215132" y="282992"/>
                  </a:lnTo>
                  <a:lnTo>
                    <a:pt x="224607" y="297757"/>
                  </a:lnTo>
                  <a:lnTo>
                    <a:pt x="233004" y="314130"/>
                  </a:lnTo>
                  <a:lnTo>
                    <a:pt x="240531" y="331185"/>
                  </a:lnTo>
                  <a:lnTo>
                    <a:pt x="247396" y="348346"/>
                  </a:lnTo>
                  <a:lnTo>
                    <a:pt x="253530" y="365613"/>
                  </a:lnTo>
                  <a:lnTo>
                    <a:pt x="258605" y="383387"/>
                  </a:lnTo>
                  <a:lnTo>
                    <a:pt x="262534" y="401868"/>
                  </a:lnTo>
                  <a:lnTo>
                    <a:pt x="265690" y="420799"/>
                  </a:lnTo>
                  <a:lnTo>
                    <a:pt x="268743" y="439599"/>
                  </a:lnTo>
                  <a:lnTo>
                    <a:pt x="272096" y="457941"/>
                  </a:lnTo>
                  <a:lnTo>
                    <a:pt x="275870" y="476004"/>
                  </a:lnTo>
                  <a:lnTo>
                    <a:pt x="280044" y="494314"/>
                  </a:lnTo>
                  <a:lnTo>
                    <a:pt x="284544" y="513156"/>
                  </a:lnTo>
                  <a:lnTo>
                    <a:pt x="289293" y="532328"/>
                  </a:lnTo>
                  <a:lnTo>
                    <a:pt x="294223" y="551287"/>
                  </a:lnTo>
                  <a:lnTo>
                    <a:pt x="299286" y="569724"/>
                  </a:lnTo>
                  <a:lnTo>
                    <a:pt x="304695" y="587335"/>
                  </a:lnTo>
                  <a:lnTo>
                    <a:pt x="310887" y="603722"/>
                  </a:lnTo>
                  <a:lnTo>
                    <a:pt x="318033" y="618793"/>
                  </a:lnTo>
                  <a:lnTo>
                    <a:pt x="325897" y="632831"/>
                  </a:lnTo>
                  <a:lnTo>
                    <a:pt x="334900" y="648042"/>
                  </a:lnTo>
                  <a:lnTo>
                    <a:pt x="347535" y="669161"/>
                  </a:lnTo>
                  <a:lnTo>
                    <a:pt x="368046" y="704089"/>
                  </a:lnTo>
                </a:path>
              </a:pathLst>
            </a:custGeom>
            <a:ln w="5791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4499361" y="5091684"/>
            <a:ext cx="1134481" cy="848107"/>
            <a:chOff x="4499361" y="5091684"/>
            <a:chExt cx="1134481" cy="848107"/>
          </a:xfrm>
        </p:grpSpPr>
        <p:sp>
          <p:nvSpPr>
            <p:cNvPr id="185" name="Freeform 184"/>
            <p:cNvSpPr/>
            <p:nvPr/>
          </p:nvSpPr>
          <p:spPr>
            <a:xfrm>
              <a:off x="4730663" y="5091684"/>
              <a:ext cx="11016" cy="594776"/>
            </a:xfrm>
            <a:custGeom>
              <a:avLst/>
              <a:gdLst/>
              <a:ahLst/>
              <a:cxnLst/>
              <a:rect l="0" t="0" r="0" b="0"/>
              <a:pathLst>
                <a:path w="11016" h="594776">
                  <a:moveTo>
                    <a:pt x="11015" y="0"/>
                  </a:moveTo>
                  <a:lnTo>
                    <a:pt x="11015" y="12417"/>
                  </a:lnTo>
                  <a:lnTo>
                    <a:pt x="11015" y="25399"/>
                  </a:lnTo>
                  <a:lnTo>
                    <a:pt x="11010" y="40250"/>
                  </a:lnTo>
                  <a:lnTo>
                    <a:pt x="10829" y="57043"/>
                  </a:lnTo>
                  <a:lnTo>
                    <a:pt x="10151" y="75812"/>
                  </a:lnTo>
                  <a:lnTo>
                    <a:pt x="8845" y="96347"/>
                  </a:lnTo>
                  <a:lnTo>
                    <a:pt x="7116" y="117799"/>
                  </a:lnTo>
                  <a:lnTo>
                    <a:pt x="5391" y="138859"/>
                  </a:lnTo>
                  <a:lnTo>
                    <a:pt x="3923" y="158827"/>
                  </a:lnTo>
                  <a:lnTo>
                    <a:pt x="2780" y="177743"/>
                  </a:lnTo>
                  <a:lnTo>
                    <a:pt x="1936" y="196074"/>
                  </a:lnTo>
                  <a:lnTo>
                    <a:pt x="1330" y="214177"/>
                  </a:lnTo>
                  <a:lnTo>
                    <a:pt x="907" y="232064"/>
                  </a:lnTo>
                  <a:lnTo>
                    <a:pt x="614" y="249489"/>
                  </a:lnTo>
                  <a:lnTo>
                    <a:pt x="414" y="266338"/>
                  </a:lnTo>
                  <a:lnTo>
                    <a:pt x="278" y="282817"/>
                  </a:lnTo>
                  <a:lnTo>
                    <a:pt x="186" y="299343"/>
                  </a:lnTo>
                  <a:lnTo>
                    <a:pt x="125" y="316152"/>
                  </a:lnTo>
                  <a:lnTo>
                    <a:pt x="84" y="333134"/>
                  </a:lnTo>
                  <a:lnTo>
                    <a:pt x="56" y="349933"/>
                  </a:lnTo>
                  <a:lnTo>
                    <a:pt x="37" y="366350"/>
                  </a:lnTo>
                  <a:lnTo>
                    <a:pt x="25" y="382357"/>
                  </a:lnTo>
                  <a:lnTo>
                    <a:pt x="17" y="398009"/>
                  </a:lnTo>
                  <a:lnTo>
                    <a:pt x="11" y="413385"/>
                  </a:lnTo>
                  <a:lnTo>
                    <a:pt x="8" y="428729"/>
                  </a:lnTo>
                  <a:lnTo>
                    <a:pt x="5" y="444423"/>
                  </a:lnTo>
                  <a:lnTo>
                    <a:pt x="4" y="460638"/>
                  </a:lnTo>
                  <a:lnTo>
                    <a:pt x="2" y="477205"/>
                  </a:lnTo>
                  <a:lnTo>
                    <a:pt x="2" y="493717"/>
                  </a:lnTo>
                  <a:lnTo>
                    <a:pt x="1" y="509930"/>
                  </a:lnTo>
                  <a:lnTo>
                    <a:pt x="1" y="525558"/>
                  </a:lnTo>
                  <a:lnTo>
                    <a:pt x="0" y="541946"/>
                  </a:lnTo>
                  <a:lnTo>
                    <a:pt x="0" y="562870"/>
                  </a:lnTo>
                  <a:lnTo>
                    <a:pt x="0" y="594775"/>
                  </a:lnTo>
                </a:path>
              </a:pathLst>
            </a:custGeom>
            <a:ln w="400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499361" y="5322985"/>
              <a:ext cx="429562" cy="77102"/>
            </a:xfrm>
            <a:custGeom>
              <a:avLst/>
              <a:gdLst/>
              <a:ahLst/>
              <a:cxnLst/>
              <a:rect l="0" t="0" r="0" b="0"/>
              <a:pathLst>
                <a:path w="429562" h="77102">
                  <a:moveTo>
                    <a:pt x="429561" y="0"/>
                  </a:moveTo>
                  <a:lnTo>
                    <a:pt x="417214" y="5999"/>
                  </a:lnTo>
                  <a:lnTo>
                    <a:pt x="404903" y="10480"/>
                  </a:lnTo>
                  <a:lnTo>
                    <a:pt x="391416" y="13838"/>
                  </a:lnTo>
                  <a:lnTo>
                    <a:pt x="376929" y="16489"/>
                  </a:lnTo>
                  <a:lnTo>
                    <a:pt x="361940" y="18943"/>
                  </a:lnTo>
                  <a:lnTo>
                    <a:pt x="346799" y="21500"/>
                  </a:lnTo>
                  <a:lnTo>
                    <a:pt x="331501" y="24095"/>
                  </a:lnTo>
                  <a:lnTo>
                    <a:pt x="315783" y="26414"/>
                  </a:lnTo>
                  <a:lnTo>
                    <a:pt x="299518" y="28287"/>
                  </a:lnTo>
                  <a:lnTo>
                    <a:pt x="282726" y="29704"/>
                  </a:lnTo>
                  <a:lnTo>
                    <a:pt x="265501" y="30733"/>
                  </a:lnTo>
                  <a:lnTo>
                    <a:pt x="247940" y="31467"/>
                  </a:lnTo>
                  <a:lnTo>
                    <a:pt x="230136" y="32155"/>
                  </a:lnTo>
                  <a:lnTo>
                    <a:pt x="212157" y="33181"/>
                  </a:lnTo>
                  <a:lnTo>
                    <a:pt x="194057" y="34728"/>
                  </a:lnTo>
                  <a:lnTo>
                    <a:pt x="175874" y="36799"/>
                  </a:lnTo>
                  <a:lnTo>
                    <a:pt x="157634" y="39310"/>
                  </a:lnTo>
                  <a:lnTo>
                    <a:pt x="139366" y="42166"/>
                  </a:lnTo>
                  <a:lnTo>
                    <a:pt x="121424" y="45448"/>
                  </a:lnTo>
                  <a:lnTo>
                    <a:pt x="104458" y="49408"/>
                  </a:lnTo>
                  <a:lnTo>
                    <a:pt x="88746" y="54114"/>
                  </a:lnTo>
                  <a:lnTo>
                    <a:pt x="74088" y="59175"/>
                  </a:lnTo>
                  <a:lnTo>
                    <a:pt x="58225" y="64319"/>
                  </a:lnTo>
                  <a:lnTo>
                    <a:pt x="36257" y="69997"/>
                  </a:lnTo>
                  <a:lnTo>
                    <a:pt x="0" y="77101"/>
                  </a:lnTo>
                </a:path>
              </a:pathLst>
            </a:custGeom>
            <a:ln w="400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820425" y="5479172"/>
              <a:ext cx="152555" cy="199911"/>
            </a:xfrm>
            <a:custGeom>
              <a:avLst/>
              <a:gdLst/>
              <a:ahLst/>
              <a:cxnLst/>
              <a:rect l="0" t="0" r="0" b="0"/>
              <a:pathLst>
                <a:path w="152555" h="199911">
                  <a:moveTo>
                    <a:pt x="64439" y="20043"/>
                  </a:moveTo>
                  <a:lnTo>
                    <a:pt x="61229" y="11116"/>
                  </a:lnTo>
                  <a:lnTo>
                    <a:pt x="56980" y="5063"/>
                  </a:lnTo>
                  <a:lnTo>
                    <a:pt x="51243" y="1398"/>
                  </a:lnTo>
                  <a:lnTo>
                    <a:pt x="44533" y="0"/>
                  </a:lnTo>
                  <a:lnTo>
                    <a:pt x="37732" y="1117"/>
                  </a:lnTo>
                  <a:lnTo>
                    <a:pt x="31360" y="4658"/>
                  </a:lnTo>
                  <a:lnTo>
                    <a:pt x="25571" y="10417"/>
                  </a:lnTo>
                  <a:lnTo>
                    <a:pt x="20327" y="18259"/>
                  </a:lnTo>
                  <a:lnTo>
                    <a:pt x="15532" y="27905"/>
                  </a:lnTo>
                  <a:lnTo>
                    <a:pt x="11251" y="38987"/>
                  </a:lnTo>
                  <a:lnTo>
                    <a:pt x="7710" y="51148"/>
                  </a:lnTo>
                  <a:lnTo>
                    <a:pt x="4975" y="64092"/>
                  </a:lnTo>
                  <a:lnTo>
                    <a:pt x="2960" y="77586"/>
                  </a:lnTo>
                  <a:lnTo>
                    <a:pt x="1519" y="91463"/>
                  </a:lnTo>
                  <a:lnTo>
                    <a:pt x="516" y="105597"/>
                  </a:lnTo>
                  <a:lnTo>
                    <a:pt x="0" y="119733"/>
                  </a:lnTo>
                  <a:lnTo>
                    <a:pt x="203" y="133494"/>
                  </a:lnTo>
                  <a:lnTo>
                    <a:pt x="1195" y="146697"/>
                  </a:lnTo>
                  <a:lnTo>
                    <a:pt x="3068" y="159182"/>
                  </a:lnTo>
                  <a:lnTo>
                    <a:pt x="6002" y="170714"/>
                  </a:lnTo>
                  <a:lnTo>
                    <a:pt x="9997" y="181241"/>
                  </a:lnTo>
                  <a:lnTo>
                    <a:pt x="15075" y="190208"/>
                  </a:lnTo>
                  <a:lnTo>
                    <a:pt x="21359" y="196509"/>
                  </a:lnTo>
                  <a:lnTo>
                    <a:pt x="28798" y="199764"/>
                  </a:lnTo>
                  <a:lnTo>
                    <a:pt x="37037" y="199910"/>
                  </a:lnTo>
                  <a:lnTo>
                    <a:pt x="45536" y="196834"/>
                  </a:lnTo>
                  <a:lnTo>
                    <a:pt x="53956" y="190817"/>
                  </a:lnTo>
                  <a:lnTo>
                    <a:pt x="62002" y="182561"/>
                  </a:lnTo>
                  <a:lnTo>
                    <a:pt x="69337" y="172955"/>
                  </a:lnTo>
                  <a:lnTo>
                    <a:pt x="75857" y="162632"/>
                  </a:lnTo>
                  <a:lnTo>
                    <a:pt x="81635" y="151948"/>
                  </a:lnTo>
                  <a:lnTo>
                    <a:pt x="86815" y="141088"/>
                  </a:lnTo>
                  <a:lnTo>
                    <a:pt x="91540" y="130139"/>
                  </a:lnTo>
                  <a:lnTo>
                    <a:pt x="95761" y="118974"/>
                  </a:lnTo>
                  <a:lnTo>
                    <a:pt x="99254" y="107293"/>
                  </a:lnTo>
                  <a:lnTo>
                    <a:pt x="101928" y="95049"/>
                  </a:lnTo>
                  <a:lnTo>
                    <a:pt x="103004" y="85007"/>
                  </a:lnTo>
                  <a:lnTo>
                    <a:pt x="102206" y="81214"/>
                  </a:lnTo>
                  <a:lnTo>
                    <a:pt x="101003" y="83480"/>
                  </a:lnTo>
                  <a:lnTo>
                    <a:pt x="100152" y="89927"/>
                  </a:lnTo>
                  <a:lnTo>
                    <a:pt x="100063" y="98734"/>
                  </a:lnTo>
                  <a:lnTo>
                    <a:pt x="100834" y="108734"/>
                  </a:lnTo>
                  <a:lnTo>
                    <a:pt x="102546" y="119135"/>
                  </a:lnTo>
                  <a:lnTo>
                    <a:pt x="105369" y="129304"/>
                  </a:lnTo>
                  <a:lnTo>
                    <a:pt x="109283" y="138942"/>
                  </a:lnTo>
                  <a:lnTo>
                    <a:pt x="114208" y="147498"/>
                  </a:lnTo>
                  <a:lnTo>
                    <a:pt x="120794" y="154775"/>
                  </a:lnTo>
                  <a:lnTo>
                    <a:pt x="131958" y="160240"/>
                  </a:lnTo>
                  <a:lnTo>
                    <a:pt x="152554" y="163230"/>
                  </a:lnTo>
                </a:path>
              </a:pathLst>
            </a:custGeom>
            <a:ln w="400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006023" y="5499215"/>
              <a:ext cx="110144" cy="200894"/>
            </a:xfrm>
            <a:custGeom>
              <a:avLst/>
              <a:gdLst/>
              <a:ahLst/>
              <a:cxnLst/>
              <a:rect l="0" t="0" r="0" b="0"/>
              <a:pathLst>
                <a:path w="110144" h="200894">
                  <a:moveTo>
                    <a:pt x="0" y="0"/>
                  </a:moveTo>
                  <a:lnTo>
                    <a:pt x="0" y="15276"/>
                  </a:lnTo>
                  <a:lnTo>
                    <a:pt x="0" y="29159"/>
                  </a:lnTo>
                  <a:lnTo>
                    <a:pt x="0" y="42974"/>
                  </a:lnTo>
                  <a:lnTo>
                    <a:pt x="0" y="57112"/>
                  </a:lnTo>
                  <a:lnTo>
                    <a:pt x="0" y="71923"/>
                  </a:lnTo>
                  <a:lnTo>
                    <a:pt x="5" y="87512"/>
                  </a:lnTo>
                  <a:lnTo>
                    <a:pt x="185" y="103643"/>
                  </a:lnTo>
                  <a:lnTo>
                    <a:pt x="863" y="119856"/>
                  </a:lnTo>
                  <a:lnTo>
                    <a:pt x="2179" y="135864"/>
                  </a:lnTo>
                  <a:lnTo>
                    <a:pt x="4270" y="151239"/>
                  </a:lnTo>
                  <a:lnTo>
                    <a:pt x="7351" y="165352"/>
                  </a:lnTo>
                  <a:lnTo>
                    <a:pt x="11445" y="177959"/>
                  </a:lnTo>
                  <a:lnTo>
                    <a:pt x="16589" y="188498"/>
                  </a:lnTo>
                  <a:lnTo>
                    <a:pt x="22917" y="195939"/>
                  </a:lnTo>
                  <a:lnTo>
                    <a:pt x="30385" y="200006"/>
                  </a:lnTo>
                  <a:lnTo>
                    <a:pt x="38644" y="200893"/>
                  </a:lnTo>
                  <a:lnTo>
                    <a:pt x="47155" y="198881"/>
                  </a:lnTo>
                  <a:lnTo>
                    <a:pt x="55585" y="194432"/>
                  </a:lnTo>
                  <a:lnTo>
                    <a:pt x="63636" y="188082"/>
                  </a:lnTo>
                  <a:lnTo>
                    <a:pt x="70976" y="180320"/>
                  </a:lnTo>
                  <a:lnTo>
                    <a:pt x="77498" y="171545"/>
                  </a:lnTo>
                  <a:lnTo>
                    <a:pt x="83277" y="162059"/>
                  </a:lnTo>
                  <a:lnTo>
                    <a:pt x="88459" y="152080"/>
                  </a:lnTo>
                  <a:lnTo>
                    <a:pt x="93185" y="141759"/>
                  </a:lnTo>
                  <a:lnTo>
                    <a:pt x="97406" y="131035"/>
                  </a:lnTo>
                  <a:lnTo>
                    <a:pt x="100900" y="119657"/>
                  </a:lnTo>
                  <a:lnTo>
                    <a:pt x="103599" y="107543"/>
                  </a:lnTo>
                  <a:lnTo>
                    <a:pt x="105591" y="94760"/>
                  </a:lnTo>
                  <a:lnTo>
                    <a:pt x="107014" y="81438"/>
                  </a:lnTo>
                  <a:lnTo>
                    <a:pt x="108011" y="67722"/>
                  </a:lnTo>
                  <a:lnTo>
                    <a:pt x="108700" y="54159"/>
                  </a:lnTo>
                  <a:lnTo>
                    <a:pt x="109246" y="40246"/>
                  </a:lnTo>
                  <a:lnTo>
                    <a:pt x="109700" y="23593"/>
                  </a:lnTo>
                  <a:lnTo>
                    <a:pt x="110143" y="0"/>
                  </a:lnTo>
                </a:path>
              </a:pathLst>
            </a:custGeom>
            <a:ln w="400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072109" y="5472888"/>
              <a:ext cx="198107" cy="466903"/>
            </a:xfrm>
            <a:custGeom>
              <a:avLst/>
              <a:gdLst/>
              <a:ahLst/>
              <a:cxnLst/>
              <a:rect l="0" t="0" r="0" b="0"/>
              <a:pathLst>
                <a:path w="198107" h="466903">
                  <a:moveTo>
                    <a:pt x="176229" y="103428"/>
                  </a:moveTo>
                  <a:lnTo>
                    <a:pt x="176229" y="91151"/>
                  </a:lnTo>
                  <a:lnTo>
                    <a:pt x="176229" y="79509"/>
                  </a:lnTo>
                  <a:lnTo>
                    <a:pt x="176220" y="67380"/>
                  </a:lnTo>
                  <a:lnTo>
                    <a:pt x="175859" y="54838"/>
                  </a:lnTo>
                  <a:lnTo>
                    <a:pt x="174502" y="42272"/>
                  </a:lnTo>
                  <a:lnTo>
                    <a:pt x="171875" y="29944"/>
                  </a:lnTo>
                  <a:lnTo>
                    <a:pt x="167875" y="18608"/>
                  </a:lnTo>
                  <a:lnTo>
                    <a:pt x="162392" y="9533"/>
                  </a:lnTo>
                  <a:lnTo>
                    <a:pt x="155528" y="3222"/>
                  </a:lnTo>
                  <a:lnTo>
                    <a:pt x="147693" y="0"/>
                  </a:lnTo>
                  <a:lnTo>
                    <a:pt x="139473" y="361"/>
                  </a:lnTo>
                  <a:lnTo>
                    <a:pt x="131249" y="4210"/>
                  </a:lnTo>
                  <a:lnTo>
                    <a:pt x="123514" y="11012"/>
                  </a:lnTo>
                  <a:lnTo>
                    <a:pt x="116945" y="20111"/>
                  </a:lnTo>
                  <a:lnTo>
                    <a:pt x="111790" y="30905"/>
                  </a:lnTo>
                  <a:lnTo>
                    <a:pt x="107781" y="42737"/>
                  </a:lnTo>
                  <a:lnTo>
                    <a:pt x="104351" y="54923"/>
                  </a:lnTo>
                  <a:lnTo>
                    <a:pt x="101112" y="67068"/>
                  </a:lnTo>
                  <a:lnTo>
                    <a:pt x="98046" y="79193"/>
                  </a:lnTo>
                  <a:lnTo>
                    <a:pt x="95406" y="91594"/>
                  </a:lnTo>
                  <a:lnTo>
                    <a:pt x="93321" y="104432"/>
                  </a:lnTo>
                  <a:lnTo>
                    <a:pt x="91938" y="117543"/>
                  </a:lnTo>
                  <a:lnTo>
                    <a:pt x="91488" y="130537"/>
                  </a:lnTo>
                  <a:lnTo>
                    <a:pt x="92009" y="143190"/>
                  </a:lnTo>
                  <a:lnTo>
                    <a:pt x="93548" y="155287"/>
                  </a:lnTo>
                  <a:lnTo>
                    <a:pt x="96252" y="166549"/>
                  </a:lnTo>
                  <a:lnTo>
                    <a:pt x="100089" y="176898"/>
                  </a:lnTo>
                  <a:lnTo>
                    <a:pt x="105059" y="185920"/>
                  </a:lnTo>
                  <a:lnTo>
                    <a:pt x="111270" y="192814"/>
                  </a:lnTo>
                  <a:lnTo>
                    <a:pt x="118659" y="197328"/>
                  </a:lnTo>
                  <a:lnTo>
                    <a:pt x="126865" y="199527"/>
                  </a:lnTo>
                  <a:lnTo>
                    <a:pt x="135342" y="199507"/>
                  </a:lnTo>
                  <a:lnTo>
                    <a:pt x="143748" y="197553"/>
                  </a:lnTo>
                  <a:lnTo>
                    <a:pt x="151784" y="193885"/>
                  </a:lnTo>
                  <a:lnTo>
                    <a:pt x="159112" y="188566"/>
                  </a:lnTo>
                  <a:lnTo>
                    <a:pt x="165622" y="181772"/>
                  </a:lnTo>
                  <a:lnTo>
                    <a:pt x="171217" y="173615"/>
                  </a:lnTo>
                  <a:lnTo>
                    <a:pt x="175717" y="164056"/>
                  </a:lnTo>
                  <a:lnTo>
                    <a:pt x="179161" y="153282"/>
                  </a:lnTo>
                  <a:lnTo>
                    <a:pt x="182636" y="144090"/>
                  </a:lnTo>
                  <a:lnTo>
                    <a:pt x="186753" y="140689"/>
                  </a:lnTo>
                  <a:lnTo>
                    <a:pt x="190244" y="143480"/>
                  </a:lnTo>
                  <a:lnTo>
                    <a:pt x="192797" y="151128"/>
                  </a:lnTo>
                  <a:lnTo>
                    <a:pt x="194571" y="162053"/>
                  </a:lnTo>
                  <a:lnTo>
                    <a:pt x="195779" y="174852"/>
                  </a:lnTo>
                  <a:lnTo>
                    <a:pt x="196597" y="188625"/>
                  </a:lnTo>
                  <a:lnTo>
                    <a:pt x="197146" y="202881"/>
                  </a:lnTo>
                  <a:lnTo>
                    <a:pt x="197515" y="217370"/>
                  </a:lnTo>
                  <a:lnTo>
                    <a:pt x="197761" y="231970"/>
                  </a:lnTo>
                  <a:lnTo>
                    <a:pt x="197927" y="246620"/>
                  </a:lnTo>
                  <a:lnTo>
                    <a:pt x="198037" y="261294"/>
                  </a:lnTo>
                  <a:lnTo>
                    <a:pt x="198106" y="275971"/>
                  </a:lnTo>
                  <a:lnTo>
                    <a:pt x="197975" y="290478"/>
                  </a:lnTo>
                  <a:lnTo>
                    <a:pt x="197329" y="304486"/>
                  </a:lnTo>
                  <a:lnTo>
                    <a:pt x="196034" y="317859"/>
                  </a:lnTo>
                  <a:lnTo>
                    <a:pt x="193959" y="330455"/>
                  </a:lnTo>
                  <a:lnTo>
                    <a:pt x="190888" y="342062"/>
                  </a:lnTo>
                  <a:lnTo>
                    <a:pt x="186804" y="352659"/>
                  </a:lnTo>
                  <a:lnTo>
                    <a:pt x="181846" y="362382"/>
                  </a:lnTo>
                  <a:lnTo>
                    <a:pt x="176198" y="371418"/>
                  </a:lnTo>
                  <a:lnTo>
                    <a:pt x="170033" y="379937"/>
                  </a:lnTo>
                  <a:lnTo>
                    <a:pt x="163326" y="387913"/>
                  </a:lnTo>
                  <a:lnTo>
                    <a:pt x="155860" y="395133"/>
                  </a:lnTo>
                  <a:lnTo>
                    <a:pt x="147582" y="401541"/>
                  </a:lnTo>
                  <a:lnTo>
                    <a:pt x="138584" y="407229"/>
                  </a:lnTo>
                  <a:lnTo>
                    <a:pt x="129009" y="412339"/>
                  </a:lnTo>
                  <a:lnTo>
                    <a:pt x="119002" y="417018"/>
                  </a:lnTo>
                  <a:lnTo>
                    <a:pt x="108684" y="421385"/>
                  </a:lnTo>
                  <a:lnTo>
                    <a:pt x="98145" y="425531"/>
                  </a:lnTo>
                  <a:lnTo>
                    <a:pt x="87453" y="429530"/>
                  </a:lnTo>
                  <a:lnTo>
                    <a:pt x="76657" y="433600"/>
                  </a:lnTo>
                  <a:lnTo>
                    <a:pt x="65789" y="438096"/>
                  </a:lnTo>
                  <a:lnTo>
                    <a:pt x="54882" y="443168"/>
                  </a:lnTo>
                  <a:lnTo>
                    <a:pt x="44227" y="448475"/>
                  </a:lnTo>
                  <a:lnTo>
                    <a:pt x="33215" y="453812"/>
                  </a:lnTo>
                  <a:lnTo>
                    <a:pt x="19707" y="459647"/>
                  </a:lnTo>
                  <a:lnTo>
                    <a:pt x="0" y="466902"/>
                  </a:lnTo>
                </a:path>
              </a:pathLst>
            </a:custGeom>
            <a:ln w="400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314424" y="5256899"/>
              <a:ext cx="121159" cy="396518"/>
            </a:xfrm>
            <a:custGeom>
              <a:avLst/>
              <a:gdLst/>
              <a:ahLst/>
              <a:cxnLst/>
              <a:rect l="0" t="0" r="0" b="0"/>
              <a:pathLst>
                <a:path w="121159" h="396518">
                  <a:moveTo>
                    <a:pt x="0" y="0"/>
                  </a:moveTo>
                  <a:lnTo>
                    <a:pt x="0" y="15346"/>
                  </a:lnTo>
                  <a:lnTo>
                    <a:pt x="0" y="29899"/>
                  </a:lnTo>
                  <a:lnTo>
                    <a:pt x="0" y="45066"/>
                  </a:lnTo>
                  <a:lnTo>
                    <a:pt x="0" y="60969"/>
                  </a:lnTo>
                  <a:lnTo>
                    <a:pt x="0" y="77524"/>
                  </a:lnTo>
                  <a:lnTo>
                    <a:pt x="0" y="94592"/>
                  </a:lnTo>
                  <a:lnTo>
                    <a:pt x="0" y="111872"/>
                  </a:lnTo>
                  <a:lnTo>
                    <a:pt x="0" y="128933"/>
                  </a:lnTo>
                  <a:lnTo>
                    <a:pt x="0" y="145562"/>
                  </a:lnTo>
                  <a:lnTo>
                    <a:pt x="0" y="161903"/>
                  </a:lnTo>
                  <a:lnTo>
                    <a:pt x="0" y="178343"/>
                  </a:lnTo>
                  <a:lnTo>
                    <a:pt x="0" y="195103"/>
                  </a:lnTo>
                  <a:lnTo>
                    <a:pt x="0" y="212229"/>
                  </a:lnTo>
                  <a:lnTo>
                    <a:pt x="0" y="229683"/>
                  </a:lnTo>
                  <a:lnTo>
                    <a:pt x="0" y="247391"/>
                  </a:lnTo>
                  <a:lnTo>
                    <a:pt x="0" y="265118"/>
                  </a:lnTo>
                  <a:lnTo>
                    <a:pt x="0" y="282488"/>
                  </a:lnTo>
                  <a:lnTo>
                    <a:pt x="5" y="299318"/>
                  </a:lnTo>
                  <a:lnTo>
                    <a:pt x="186" y="315441"/>
                  </a:lnTo>
                  <a:lnTo>
                    <a:pt x="865" y="330620"/>
                  </a:lnTo>
                  <a:lnTo>
                    <a:pt x="2178" y="344753"/>
                  </a:lnTo>
                  <a:lnTo>
                    <a:pt x="4175" y="355493"/>
                  </a:lnTo>
                  <a:lnTo>
                    <a:pt x="6402" y="359390"/>
                  </a:lnTo>
                  <a:lnTo>
                    <a:pt x="8080" y="356701"/>
                  </a:lnTo>
                  <a:lnTo>
                    <a:pt x="9170" y="349037"/>
                  </a:lnTo>
                  <a:lnTo>
                    <a:pt x="9851" y="338068"/>
                  </a:lnTo>
                  <a:lnTo>
                    <a:pt x="10273" y="325224"/>
                  </a:lnTo>
                  <a:lnTo>
                    <a:pt x="10547" y="311423"/>
                  </a:lnTo>
                  <a:lnTo>
                    <a:pt x="11076" y="297500"/>
                  </a:lnTo>
                  <a:lnTo>
                    <a:pt x="12541" y="284348"/>
                  </a:lnTo>
                  <a:lnTo>
                    <a:pt x="15242" y="272365"/>
                  </a:lnTo>
                  <a:lnTo>
                    <a:pt x="19467" y="261886"/>
                  </a:lnTo>
                  <a:lnTo>
                    <a:pt x="25659" y="253367"/>
                  </a:lnTo>
                  <a:lnTo>
                    <a:pt x="33848" y="246873"/>
                  </a:lnTo>
                  <a:lnTo>
                    <a:pt x="43426" y="242651"/>
                  </a:lnTo>
                  <a:lnTo>
                    <a:pt x="53378" y="241297"/>
                  </a:lnTo>
                  <a:lnTo>
                    <a:pt x="63081" y="242865"/>
                  </a:lnTo>
                  <a:lnTo>
                    <a:pt x="72143" y="246966"/>
                  </a:lnTo>
                  <a:lnTo>
                    <a:pt x="80238" y="253062"/>
                  </a:lnTo>
                  <a:lnTo>
                    <a:pt x="87300" y="260648"/>
                  </a:lnTo>
                  <a:lnTo>
                    <a:pt x="93282" y="269479"/>
                  </a:lnTo>
                  <a:lnTo>
                    <a:pt x="98051" y="279558"/>
                  </a:lnTo>
                  <a:lnTo>
                    <a:pt x="101651" y="290789"/>
                  </a:lnTo>
                  <a:lnTo>
                    <a:pt x="104268" y="302975"/>
                  </a:lnTo>
                  <a:lnTo>
                    <a:pt x="106121" y="315896"/>
                  </a:lnTo>
                  <a:lnTo>
                    <a:pt x="107415" y="329341"/>
                  </a:lnTo>
                  <a:lnTo>
                    <a:pt x="108513" y="342722"/>
                  </a:lnTo>
                  <a:lnTo>
                    <a:pt x="110157" y="356495"/>
                  </a:lnTo>
                  <a:lnTo>
                    <a:pt x="113665" y="373034"/>
                  </a:lnTo>
                  <a:lnTo>
                    <a:pt x="121158" y="396517"/>
                  </a:lnTo>
                </a:path>
              </a:pathLst>
            </a:custGeom>
            <a:ln w="400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535858" y="5289942"/>
              <a:ext cx="20884" cy="374489"/>
            </a:xfrm>
            <a:custGeom>
              <a:avLst/>
              <a:gdLst/>
              <a:ahLst/>
              <a:cxnLst/>
              <a:rect l="0" t="0" r="0" b="0"/>
              <a:pathLst>
                <a:path w="20884" h="374489">
                  <a:moveTo>
                    <a:pt x="20883" y="0"/>
                  </a:moveTo>
                  <a:lnTo>
                    <a:pt x="20813" y="15276"/>
                  </a:lnTo>
                  <a:lnTo>
                    <a:pt x="20143" y="29159"/>
                  </a:lnTo>
                  <a:lnTo>
                    <a:pt x="18791" y="42975"/>
                  </a:lnTo>
                  <a:lnTo>
                    <a:pt x="17026" y="57113"/>
                  </a:lnTo>
                  <a:lnTo>
                    <a:pt x="15281" y="71924"/>
                  </a:lnTo>
                  <a:lnTo>
                    <a:pt x="13803" y="87523"/>
                  </a:lnTo>
                  <a:lnTo>
                    <a:pt x="12654" y="104015"/>
                  </a:lnTo>
                  <a:lnTo>
                    <a:pt x="11806" y="121585"/>
                  </a:lnTo>
                  <a:lnTo>
                    <a:pt x="11195" y="140224"/>
                  </a:lnTo>
                  <a:lnTo>
                    <a:pt x="10590" y="159780"/>
                  </a:lnTo>
                  <a:lnTo>
                    <a:pt x="9619" y="180054"/>
                  </a:lnTo>
                  <a:lnTo>
                    <a:pt x="8112" y="200850"/>
                  </a:lnTo>
                  <a:lnTo>
                    <a:pt x="6248" y="221676"/>
                  </a:lnTo>
                  <a:lnTo>
                    <a:pt x="4432" y="241774"/>
                  </a:lnTo>
                  <a:lnTo>
                    <a:pt x="2903" y="260792"/>
                  </a:lnTo>
                  <a:lnTo>
                    <a:pt x="1719" y="278738"/>
                  </a:lnTo>
                  <a:lnTo>
                    <a:pt x="845" y="295785"/>
                  </a:lnTo>
                  <a:lnTo>
                    <a:pt x="226" y="312119"/>
                  </a:lnTo>
                  <a:lnTo>
                    <a:pt x="0" y="327293"/>
                  </a:lnTo>
                  <a:lnTo>
                    <a:pt x="595" y="341709"/>
                  </a:lnTo>
                  <a:lnTo>
                    <a:pt x="3230" y="356640"/>
                  </a:lnTo>
                  <a:lnTo>
                    <a:pt x="9868" y="374488"/>
                  </a:lnTo>
                </a:path>
              </a:pathLst>
            </a:custGeom>
            <a:ln w="400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413554" y="5444143"/>
              <a:ext cx="220288" cy="66087"/>
            </a:xfrm>
            <a:custGeom>
              <a:avLst/>
              <a:gdLst/>
              <a:ahLst/>
              <a:cxnLst/>
              <a:rect l="0" t="0" r="0" b="0"/>
              <a:pathLst>
                <a:path w="220288" h="66087">
                  <a:moveTo>
                    <a:pt x="220287" y="66086"/>
                  </a:moveTo>
                  <a:lnTo>
                    <a:pt x="211150" y="62947"/>
                  </a:lnTo>
                  <a:lnTo>
                    <a:pt x="203088" y="59366"/>
                  </a:lnTo>
                  <a:lnTo>
                    <a:pt x="195335" y="54981"/>
                  </a:lnTo>
                  <a:lnTo>
                    <a:pt x="187376" y="50036"/>
                  </a:lnTo>
                  <a:lnTo>
                    <a:pt x="178510" y="44980"/>
                  </a:lnTo>
                  <a:lnTo>
                    <a:pt x="168439" y="40087"/>
                  </a:lnTo>
                  <a:lnTo>
                    <a:pt x="157382" y="35446"/>
                  </a:lnTo>
                  <a:lnTo>
                    <a:pt x="145863" y="31050"/>
                  </a:lnTo>
                  <a:lnTo>
                    <a:pt x="134235" y="26857"/>
                  </a:lnTo>
                  <a:lnTo>
                    <a:pt x="122494" y="22818"/>
                  </a:lnTo>
                  <a:lnTo>
                    <a:pt x="110365" y="18892"/>
                  </a:lnTo>
                  <a:lnTo>
                    <a:pt x="97712" y="15052"/>
                  </a:lnTo>
                  <a:lnTo>
                    <a:pt x="84552" y="11443"/>
                  </a:lnTo>
                  <a:lnTo>
                    <a:pt x="70969" y="8370"/>
                  </a:lnTo>
                  <a:lnTo>
                    <a:pt x="57082" y="5956"/>
                  </a:lnTo>
                  <a:lnTo>
                    <a:pt x="43609" y="4155"/>
                  </a:lnTo>
                  <a:lnTo>
                    <a:pt x="30543" y="2664"/>
                  </a:lnTo>
                  <a:lnTo>
                    <a:pt x="16740" y="1354"/>
                  </a:lnTo>
                  <a:lnTo>
                    <a:pt x="0" y="0"/>
                  </a:lnTo>
                </a:path>
              </a:pathLst>
            </a:custGeom>
            <a:ln w="400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7338400" y="5091684"/>
            <a:ext cx="1822533" cy="848107"/>
            <a:chOff x="7338400" y="5091684"/>
            <a:chExt cx="1822533" cy="848107"/>
          </a:xfrm>
        </p:grpSpPr>
        <p:sp>
          <p:nvSpPr>
            <p:cNvPr id="194" name="Freeform 193"/>
            <p:cNvSpPr/>
            <p:nvPr/>
          </p:nvSpPr>
          <p:spPr>
            <a:xfrm>
              <a:off x="7338400" y="5150174"/>
              <a:ext cx="83531" cy="243710"/>
            </a:xfrm>
            <a:custGeom>
              <a:avLst/>
              <a:gdLst/>
              <a:ahLst/>
              <a:cxnLst/>
              <a:rect l="0" t="0" r="0" b="0"/>
              <a:pathLst>
                <a:path w="83531" h="243710">
                  <a:moveTo>
                    <a:pt x="83530" y="0"/>
                  </a:moveTo>
                  <a:lnTo>
                    <a:pt x="78097" y="5433"/>
                  </a:lnTo>
                  <a:lnTo>
                    <a:pt x="72946" y="10585"/>
                  </a:lnTo>
                  <a:lnTo>
                    <a:pt x="67581" y="15959"/>
                  </a:lnTo>
                  <a:lnTo>
                    <a:pt x="62110" y="21748"/>
                  </a:lnTo>
                  <a:lnTo>
                    <a:pt x="56849" y="28210"/>
                  </a:lnTo>
                  <a:lnTo>
                    <a:pt x="51961" y="35410"/>
                  </a:lnTo>
                  <a:lnTo>
                    <a:pt x="47310" y="43122"/>
                  </a:lnTo>
                  <a:lnTo>
                    <a:pt x="42556" y="50927"/>
                  </a:lnTo>
                  <a:lnTo>
                    <a:pt x="37509" y="58580"/>
                  </a:lnTo>
                  <a:lnTo>
                    <a:pt x="32284" y="66149"/>
                  </a:lnTo>
                  <a:lnTo>
                    <a:pt x="27203" y="73928"/>
                  </a:lnTo>
                  <a:lnTo>
                    <a:pt x="22446" y="82077"/>
                  </a:lnTo>
                  <a:lnTo>
                    <a:pt x="18043" y="90610"/>
                  </a:lnTo>
                  <a:lnTo>
                    <a:pt x="13950" y="99474"/>
                  </a:lnTo>
                  <a:lnTo>
                    <a:pt x="10105" y="108599"/>
                  </a:lnTo>
                  <a:lnTo>
                    <a:pt x="6597" y="118071"/>
                  </a:lnTo>
                  <a:lnTo>
                    <a:pt x="3661" y="128120"/>
                  </a:lnTo>
                  <a:lnTo>
                    <a:pt x="1384" y="138819"/>
                  </a:lnTo>
                  <a:lnTo>
                    <a:pt x="12" y="149960"/>
                  </a:lnTo>
                  <a:lnTo>
                    <a:pt x="0" y="161140"/>
                  </a:lnTo>
                  <a:lnTo>
                    <a:pt x="1474" y="172120"/>
                  </a:lnTo>
                  <a:lnTo>
                    <a:pt x="4426" y="182679"/>
                  </a:lnTo>
                  <a:lnTo>
                    <a:pt x="8877" y="192547"/>
                  </a:lnTo>
                  <a:lnTo>
                    <a:pt x="14682" y="201646"/>
                  </a:lnTo>
                  <a:lnTo>
                    <a:pt x="21593" y="209907"/>
                  </a:lnTo>
                  <a:lnTo>
                    <a:pt x="29344" y="217179"/>
                  </a:lnTo>
                  <a:lnTo>
                    <a:pt x="37698" y="223475"/>
                  </a:lnTo>
                  <a:lnTo>
                    <a:pt x="46239" y="228804"/>
                  </a:lnTo>
                  <a:lnTo>
                    <a:pt x="55283" y="233610"/>
                  </a:lnTo>
                  <a:lnTo>
                    <a:pt x="66655" y="238321"/>
                  </a:lnTo>
                  <a:lnTo>
                    <a:pt x="83530" y="243709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412687" y="5208663"/>
              <a:ext cx="96980" cy="165723"/>
            </a:xfrm>
            <a:custGeom>
              <a:avLst/>
              <a:gdLst/>
              <a:ahLst/>
              <a:cxnLst/>
              <a:rect l="0" t="0" r="0" b="0"/>
              <a:pathLst>
                <a:path w="96980" h="165723">
                  <a:moveTo>
                    <a:pt x="18991" y="0"/>
                  </a:moveTo>
                  <a:lnTo>
                    <a:pt x="16275" y="8149"/>
                  </a:lnTo>
                  <a:lnTo>
                    <a:pt x="13699" y="15878"/>
                  </a:lnTo>
                  <a:lnTo>
                    <a:pt x="11018" y="23940"/>
                  </a:lnTo>
                  <a:lnTo>
                    <a:pt x="8363" y="32706"/>
                  </a:lnTo>
                  <a:lnTo>
                    <a:pt x="6034" y="42698"/>
                  </a:lnTo>
                  <a:lnTo>
                    <a:pt x="4172" y="54081"/>
                  </a:lnTo>
                  <a:lnTo>
                    <a:pt x="2771" y="66573"/>
                  </a:lnTo>
                  <a:lnTo>
                    <a:pt x="1758" y="79645"/>
                  </a:lnTo>
                  <a:lnTo>
                    <a:pt x="1043" y="92927"/>
                  </a:lnTo>
                  <a:lnTo>
                    <a:pt x="547" y="106238"/>
                  </a:lnTo>
                  <a:lnTo>
                    <a:pt x="206" y="119506"/>
                  </a:lnTo>
                  <a:lnTo>
                    <a:pt x="0" y="132624"/>
                  </a:lnTo>
                  <a:lnTo>
                    <a:pt x="782" y="142417"/>
                  </a:lnTo>
                  <a:lnTo>
                    <a:pt x="2884" y="145042"/>
                  </a:lnTo>
                  <a:lnTo>
                    <a:pt x="4875" y="141950"/>
                  </a:lnTo>
                  <a:lnTo>
                    <a:pt x="6643" y="135323"/>
                  </a:lnTo>
                  <a:lnTo>
                    <a:pt x="8827" y="126846"/>
                  </a:lnTo>
                  <a:lnTo>
                    <a:pt x="11812" y="117523"/>
                  </a:lnTo>
                  <a:lnTo>
                    <a:pt x="15946" y="108462"/>
                  </a:lnTo>
                  <a:lnTo>
                    <a:pt x="21687" y="101034"/>
                  </a:lnTo>
                  <a:lnTo>
                    <a:pt x="29108" y="95826"/>
                  </a:lnTo>
                  <a:lnTo>
                    <a:pt x="37698" y="93058"/>
                  </a:lnTo>
                  <a:lnTo>
                    <a:pt x="46584" y="92935"/>
                  </a:lnTo>
                  <a:lnTo>
                    <a:pt x="55218" y="95288"/>
                  </a:lnTo>
                  <a:lnTo>
                    <a:pt x="63113" y="99845"/>
                  </a:lnTo>
                  <a:lnTo>
                    <a:pt x="69699" y="106416"/>
                  </a:lnTo>
                  <a:lnTo>
                    <a:pt x="74812" y="114691"/>
                  </a:lnTo>
                  <a:lnTo>
                    <a:pt x="78782" y="123916"/>
                  </a:lnTo>
                  <a:lnTo>
                    <a:pt x="82733" y="133977"/>
                  </a:lnTo>
                  <a:lnTo>
                    <a:pt x="88048" y="146786"/>
                  </a:lnTo>
                  <a:lnTo>
                    <a:pt x="96979" y="165722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524069" y="5286650"/>
              <a:ext cx="112325" cy="102568"/>
            </a:xfrm>
            <a:custGeom>
              <a:avLst/>
              <a:gdLst/>
              <a:ahLst/>
              <a:cxnLst/>
              <a:rect l="0" t="0" r="0" b="0"/>
              <a:pathLst>
                <a:path w="112325" h="102568">
                  <a:moveTo>
                    <a:pt x="73331" y="0"/>
                  </a:moveTo>
                  <a:lnTo>
                    <a:pt x="62528" y="124"/>
                  </a:lnTo>
                  <a:lnTo>
                    <a:pt x="52816" y="1310"/>
                  </a:lnTo>
                  <a:lnTo>
                    <a:pt x="43286" y="3715"/>
                  </a:lnTo>
                  <a:lnTo>
                    <a:pt x="34068" y="7319"/>
                  </a:lnTo>
                  <a:lnTo>
                    <a:pt x="25691" y="12209"/>
                  </a:lnTo>
                  <a:lnTo>
                    <a:pt x="18396" y="18311"/>
                  </a:lnTo>
                  <a:lnTo>
                    <a:pt x="12281" y="25576"/>
                  </a:lnTo>
                  <a:lnTo>
                    <a:pt x="7451" y="34056"/>
                  </a:lnTo>
                  <a:lnTo>
                    <a:pt x="3831" y="43663"/>
                  </a:lnTo>
                  <a:lnTo>
                    <a:pt x="1369" y="54051"/>
                  </a:lnTo>
                  <a:lnTo>
                    <a:pt x="117" y="64718"/>
                  </a:lnTo>
                  <a:lnTo>
                    <a:pt x="0" y="75337"/>
                  </a:lnTo>
                  <a:lnTo>
                    <a:pt x="1128" y="85181"/>
                  </a:lnTo>
                  <a:lnTo>
                    <a:pt x="3854" y="93090"/>
                  </a:lnTo>
                  <a:lnTo>
                    <a:pt x="8223" y="98603"/>
                  </a:lnTo>
                  <a:lnTo>
                    <a:pt x="13870" y="101721"/>
                  </a:lnTo>
                  <a:lnTo>
                    <a:pt x="20213" y="102567"/>
                  </a:lnTo>
                  <a:lnTo>
                    <a:pt x="26837" y="101450"/>
                  </a:lnTo>
                  <a:lnTo>
                    <a:pt x="33385" y="98474"/>
                  </a:lnTo>
                  <a:lnTo>
                    <a:pt x="39486" y="93462"/>
                  </a:lnTo>
                  <a:lnTo>
                    <a:pt x="44989" y="86497"/>
                  </a:lnTo>
                  <a:lnTo>
                    <a:pt x="49924" y="77883"/>
                  </a:lnTo>
                  <a:lnTo>
                    <a:pt x="54387" y="67991"/>
                  </a:lnTo>
                  <a:lnTo>
                    <a:pt x="58497" y="57216"/>
                  </a:lnTo>
                  <a:lnTo>
                    <a:pt x="62552" y="48036"/>
                  </a:lnTo>
                  <a:lnTo>
                    <a:pt x="66458" y="43856"/>
                  </a:lnTo>
                  <a:lnTo>
                    <a:pt x="69716" y="44557"/>
                  </a:lnTo>
                  <a:lnTo>
                    <a:pt x="72554" y="48656"/>
                  </a:lnTo>
                  <a:lnTo>
                    <a:pt x="75424" y="54736"/>
                  </a:lnTo>
                  <a:lnTo>
                    <a:pt x="78774" y="61686"/>
                  </a:lnTo>
                  <a:lnTo>
                    <a:pt x="82775" y="68870"/>
                  </a:lnTo>
                  <a:lnTo>
                    <a:pt x="87294" y="75554"/>
                  </a:lnTo>
                  <a:lnTo>
                    <a:pt x="92551" y="81310"/>
                  </a:lnTo>
                  <a:lnTo>
                    <a:pt x="100043" y="85601"/>
                  </a:lnTo>
                  <a:lnTo>
                    <a:pt x="112324" y="87735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638909" y="5257405"/>
              <a:ext cx="89767" cy="175471"/>
            </a:xfrm>
            <a:custGeom>
              <a:avLst/>
              <a:gdLst/>
              <a:ahLst/>
              <a:cxnLst/>
              <a:rect l="0" t="0" r="0" b="0"/>
              <a:pathLst>
                <a:path w="89767" h="175471">
                  <a:moveTo>
                    <a:pt x="75471" y="0"/>
                  </a:moveTo>
                  <a:lnTo>
                    <a:pt x="64668" y="62"/>
                  </a:lnTo>
                  <a:lnTo>
                    <a:pt x="54956" y="655"/>
                  </a:lnTo>
                  <a:lnTo>
                    <a:pt x="45422" y="1860"/>
                  </a:lnTo>
                  <a:lnTo>
                    <a:pt x="36045" y="3742"/>
                  </a:lnTo>
                  <a:lnTo>
                    <a:pt x="27068" y="6487"/>
                  </a:lnTo>
                  <a:lnTo>
                    <a:pt x="18621" y="10125"/>
                  </a:lnTo>
                  <a:lnTo>
                    <a:pt x="11136" y="14842"/>
                  </a:lnTo>
                  <a:lnTo>
                    <a:pt x="5379" y="21046"/>
                  </a:lnTo>
                  <a:lnTo>
                    <a:pt x="1625" y="28809"/>
                  </a:lnTo>
                  <a:lnTo>
                    <a:pt x="0" y="37489"/>
                  </a:lnTo>
                  <a:lnTo>
                    <a:pt x="727" y="45948"/>
                  </a:lnTo>
                  <a:lnTo>
                    <a:pt x="3691" y="53548"/>
                  </a:lnTo>
                  <a:lnTo>
                    <a:pt x="8675" y="59995"/>
                  </a:lnTo>
                  <a:lnTo>
                    <a:pt x="15543" y="65113"/>
                  </a:lnTo>
                  <a:lnTo>
                    <a:pt x="24024" y="68969"/>
                  </a:lnTo>
                  <a:lnTo>
                    <a:pt x="33481" y="72078"/>
                  </a:lnTo>
                  <a:lnTo>
                    <a:pt x="43023" y="75248"/>
                  </a:lnTo>
                  <a:lnTo>
                    <a:pt x="52144" y="78938"/>
                  </a:lnTo>
                  <a:lnTo>
                    <a:pt x="60697" y="83258"/>
                  </a:lnTo>
                  <a:lnTo>
                    <a:pt x="68720" y="88151"/>
                  </a:lnTo>
                  <a:lnTo>
                    <a:pt x="76295" y="93507"/>
                  </a:lnTo>
                  <a:lnTo>
                    <a:pt x="82920" y="99364"/>
                  </a:lnTo>
                  <a:lnTo>
                    <a:pt x="87547" y="105909"/>
                  </a:lnTo>
                  <a:lnTo>
                    <a:pt x="89766" y="113185"/>
                  </a:lnTo>
                  <a:lnTo>
                    <a:pt x="89751" y="120958"/>
                  </a:lnTo>
                  <a:lnTo>
                    <a:pt x="87910" y="128809"/>
                  </a:lnTo>
                  <a:lnTo>
                    <a:pt x="84680" y="136486"/>
                  </a:lnTo>
                  <a:lnTo>
                    <a:pt x="80286" y="143759"/>
                  </a:lnTo>
                  <a:lnTo>
                    <a:pt x="74737" y="150353"/>
                  </a:lnTo>
                  <a:lnTo>
                    <a:pt x="68136" y="156187"/>
                  </a:lnTo>
                  <a:lnTo>
                    <a:pt x="60736" y="161203"/>
                  </a:lnTo>
                  <a:lnTo>
                    <a:pt x="51961" y="165765"/>
                  </a:lnTo>
                  <a:lnTo>
                    <a:pt x="38974" y="170274"/>
                  </a:lnTo>
                  <a:lnTo>
                    <a:pt x="16981" y="175470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802116" y="5393883"/>
              <a:ext cx="15238" cy="107232"/>
            </a:xfrm>
            <a:custGeom>
              <a:avLst/>
              <a:gdLst/>
              <a:ahLst/>
              <a:cxnLst/>
              <a:rect l="0" t="0" r="0" b="0"/>
              <a:pathLst>
                <a:path w="15238" h="107232">
                  <a:moveTo>
                    <a:pt x="0" y="0"/>
                  </a:moveTo>
                  <a:lnTo>
                    <a:pt x="5308" y="8211"/>
                  </a:lnTo>
                  <a:lnTo>
                    <a:pt x="9275" y="16532"/>
                  </a:lnTo>
                  <a:lnTo>
                    <a:pt x="12239" y="25782"/>
                  </a:lnTo>
                  <a:lnTo>
                    <a:pt x="14265" y="35789"/>
                  </a:lnTo>
                  <a:lnTo>
                    <a:pt x="15237" y="46126"/>
                  </a:lnTo>
                  <a:lnTo>
                    <a:pt x="15184" y="56492"/>
                  </a:lnTo>
                  <a:lnTo>
                    <a:pt x="14227" y="66522"/>
                  </a:lnTo>
                  <a:lnTo>
                    <a:pt x="12311" y="76797"/>
                  </a:lnTo>
                  <a:lnTo>
                    <a:pt x="8234" y="89247"/>
                  </a:lnTo>
                  <a:lnTo>
                    <a:pt x="0" y="107231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928844" y="5169670"/>
              <a:ext cx="77988" cy="224214"/>
            </a:xfrm>
            <a:custGeom>
              <a:avLst/>
              <a:gdLst/>
              <a:ahLst/>
              <a:cxnLst/>
              <a:rect l="0" t="0" r="0" b="0"/>
              <a:pathLst>
                <a:path w="77988" h="224214">
                  <a:moveTo>
                    <a:pt x="0" y="0"/>
                  </a:moveTo>
                  <a:lnTo>
                    <a:pt x="0" y="13520"/>
                  </a:lnTo>
                  <a:lnTo>
                    <a:pt x="0" y="25808"/>
                  </a:lnTo>
                  <a:lnTo>
                    <a:pt x="5" y="38031"/>
                  </a:lnTo>
                  <a:lnTo>
                    <a:pt x="164" y="50384"/>
                  </a:lnTo>
                  <a:lnTo>
                    <a:pt x="764" y="62892"/>
                  </a:lnTo>
                  <a:lnTo>
                    <a:pt x="1921" y="75534"/>
                  </a:lnTo>
                  <a:lnTo>
                    <a:pt x="3451" y="88279"/>
                  </a:lnTo>
                  <a:lnTo>
                    <a:pt x="4977" y="101103"/>
                  </a:lnTo>
                  <a:lnTo>
                    <a:pt x="6277" y="113985"/>
                  </a:lnTo>
                  <a:lnTo>
                    <a:pt x="7287" y="127061"/>
                  </a:lnTo>
                  <a:lnTo>
                    <a:pt x="8036" y="140604"/>
                  </a:lnTo>
                  <a:lnTo>
                    <a:pt x="8571" y="154721"/>
                  </a:lnTo>
                  <a:lnTo>
                    <a:pt x="8946" y="169225"/>
                  </a:lnTo>
                  <a:lnTo>
                    <a:pt x="9205" y="183731"/>
                  </a:lnTo>
                  <a:lnTo>
                    <a:pt x="9378" y="197987"/>
                  </a:lnTo>
                  <a:lnTo>
                    <a:pt x="9322" y="210834"/>
                  </a:lnTo>
                  <a:lnTo>
                    <a:pt x="8275" y="219077"/>
                  </a:lnTo>
                  <a:lnTo>
                    <a:pt x="6179" y="220866"/>
                  </a:lnTo>
                  <a:lnTo>
                    <a:pt x="4269" y="217725"/>
                  </a:lnTo>
                  <a:lnTo>
                    <a:pt x="2872" y="211267"/>
                  </a:lnTo>
                  <a:lnTo>
                    <a:pt x="1917" y="202607"/>
                  </a:lnTo>
                  <a:lnTo>
                    <a:pt x="1285" y="192494"/>
                  </a:lnTo>
                  <a:lnTo>
                    <a:pt x="1178" y="181571"/>
                  </a:lnTo>
                  <a:lnTo>
                    <a:pt x="2095" y="170447"/>
                  </a:lnTo>
                  <a:lnTo>
                    <a:pt x="4235" y="159470"/>
                  </a:lnTo>
                  <a:lnTo>
                    <a:pt x="7810" y="149207"/>
                  </a:lnTo>
                  <a:lnTo>
                    <a:pt x="13181" y="140513"/>
                  </a:lnTo>
                  <a:lnTo>
                    <a:pt x="20350" y="133718"/>
                  </a:lnTo>
                  <a:lnTo>
                    <a:pt x="28618" y="129140"/>
                  </a:lnTo>
                  <a:lnTo>
                    <a:pt x="36793" y="127308"/>
                  </a:lnTo>
                  <a:lnTo>
                    <a:pt x="44203" y="128237"/>
                  </a:lnTo>
                  <a:lnTo>
                    <a:pt x="50680" y="131543"/>
                  </a:lnTo>
                  <a:lnTo>
                    <a:pt x="56308" y="136714"/>
                  </a:lnTo>
                  <a:lnTo>
                    <a:pt x="61254" y="143274"/>
                  </a:lnTo>
                  <a:lnTo>
                    <a:pt x="65533" y="150985"/>
                  </a:lnTo>
                  <a:lnTo>
                    <a:pt x="69003" y="159836"/>
                  </a:lnTo>
                  <a:lnTo>
                    <a:pt x="71652" y="169715"/>
                  </a:lnTo>
                  <a:lnTo>
                    <a:pt x="73594" y="180056"/>
                  </a:lnTo>
                  <a:lnTo>
                    <a:pt x="75189" y="191003"/>
                  </a:lnTo>
                  <a:lnTo>
                    <a:pt x="76572" y="204552"/>
                  </a:lnTo>
                  <a:lnTo>
                    <a:pt x="77987" y="224213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020739" y="5279108"/>
              <a:ext cx="112821" cy="109879"/>
            </a:xfrm>
            <a:custGeom>
              <a:avLst/>
              <a:gdLst/>
              <a:ahLst/>
              <a:cxnLst/>
              <a:rect l="0" t="0" r="0" b="0"/>
              <a:pathLst>
                <a:path w="112821" h="109879">
                  <a:moveTo>
                    <a:pt x="73827" y="46536"/>
                  </a:moveTo>
                  <a:lnTo>
                    <a:pt x="73703" y="35795"/>
                  </a:lnTo>
                  <a:lnTo>
                    <a:pt x="72517" y="26676"/>
                  </a:lnTo>
                  <a:lnTo>
                    <a:pt x="70112" y="18350"/>
                  </a:lnTo>
                  <a:lnTo>
                    <a:pt x="66509" y="11015"/>
                  </a:lnTo>
                  <a:lnTo>
                    <a:pt x="61618" y="5383"/>
                  </a:lnTo>
                  <a:lnTo>
                    <a:pt x="55524" y="1718"/>
                  </a:lnTo>
                  <a:lnTo>
                    <a:pt x="48580" y="0"/>
                  </a:lnTo>
                  <a:lnTo>
                    <a:pt x="41300" y="172"/>
                  </a:lnTo>
                  <a:lnTo>
                    <a:pt x="34015" y="2008"/>
                  </a:lnTo>
                  <a:lnTo>
                    <a:pt x="27006" y="5324"/>
                  </a:lnTo>
                  <a:lnTo>
                    <a:pt x="20593" y="10080"/>
                  </a:lnTo>
                  <a:lnTo>
                    <a:pt x="14879" y="16125"/>
                  </a:lnTo>
                  <a:lnTo>
                    <a:pt x="9960" y="23367"/>
                  </a:lnTo>
                  <a:lnTo>
                    <a:pt x="5998" y="31840"/>
                  </a:lnTo>
                  <a:lnTo>
                    <a:pt x="2994" y="41446"/>
                  </a:lnTo>
                  <a:lnTo>
                    <a:pt x="958" y="51835"/>
                  </a:lnTo>
                  <a:lnTo>
                    <a:pt x="0" y="62505"/>
                  </a:lnTo>
                  <a:lnTo>
                    <a:pt x="83" y="73134"/>
                  </a:lnTo>
                  <a:lnTo>
                    <a:pt x="1346" y="83299"/>
                  </a:lnTo>
                  <a:lnTo>
                    <a:pt x="4164" y="92410"/>
                  </a:lnTo>
                  <a:lnTo>
                    <a:pt x="8589" y="100233"/>
                  </a:lnTo>
                  <a:lnTo>
                    <a:pt x="14120" y="106252"/>
                  </a:lnTo>
                  <a:lnTo>
                    <a:pt x="19889" y="109550"/>
                  </a:lnTo>
                  <a:lnTo>
                    <a:pt x="25376" y="109878"/>
                  </a:lnTo>
                  <a:lnTo>
                    <a:pt x="30406" y="107556"/>
                  </a:lnTo>
                  <a:lnTo>
                    <a:pt x="34989" y="103115"/>
                  </a:lnTo>
                  <a:lnTo>
                    <a:pt x="39195" y="97077"/>
                  </a:lnTo>
                  <a:lnTo>
                    <a:pt x="42961" y="89732"/>
                  </a:lnTo>
                  <a:lnTo>
                    <a:pt x="46079" y="81136"/>
                  </a:lnTo>
                  <a:lnTo>
                    <a:pt x="48513" y="71447"/>
                  </a:lnTo>
                  <a:lnTo>
                    <a:pt x="51191" y="61978"/>
                  </a:lnTo>
                  <a:lnTo>
                    <a:pt x="55047" y="55372"/>
                  </a:lnTo>
                  <a:lnTo>
                    <a:pt x="59590" y="52838"/>
                  </a:lnTo>
                  <a:lnTo>
                    <a:pt x="64592" y="53536"/>
                  </a:lnTo>
                  <a:lnTo>
                    <a:pt x="69969" y="56364"/>
                  </a:lnTo>
                  <a:lnTo>
                    <a:pt x="75731" y="60426"/>
                  </a:lnTo>
                  <a:lnTo>
                    <a:pt x="82705" y="65491"/>
                  </a:lnTo>
                  <a:lnTo>
                    <a:pt x="93580" y="73018"/>
                  </a:lnTo>
                  <a:lnTo>
                    <a:pt x="112820" y="85530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143307" y="5257405"/>
              <a:ext cx="77988" cy="106276"/>
            </a:xfrm>
            <a:custGeom>
              <a:avLst/>
              <a:gdLst/>
              <a:ahLst/>
              <a:cxnLst/>
              <a:rect l="0" t="0" r="0" b="0"/>
              <a:pathLst>
                <a:path w="77988" h="106276">
                  <a:moveTo>
                    <a:pt x="0" y="29245"/>
                  </a:moveTo>
                  <a:lnTo>
                    <a:pt x="2718" y="40049"/>
                  </a:lnTo>
                  <a:lnTo>
                    <a:pt x="5293" y="49760"/>
                  </a:lnTo>
                  <a:lnTo>
                    <a:pt x="7977" y="59299"/>
                  </a:lnTo>
                  <a:lnTo>
                    <a:pt x="10792" y="68837"/>
                  </a:lnTo>
                  <a:lnTo>
                    <a:pt x="13724" y="78415"/>
                  </a:lnTo>
                  <a:lnTo>
                    <a:pt x="16749" y="88012"/>
                  </a:lnTo>
                  <a:lnTo>
                    <a:pt x="20022" y="96861"/>
                  </a:lnTo>
                  <a:lnTo>
                    <a:pt x="24537" y="103292"/>
                  </a:lnTo>
                  <a:lnTo>
                    <a:pt x="30471" y="106275"/>
                  </a:lnTo>
                  <a:lnTo>
                    <a:pt x="36250" y="105872"/>
                  </a:lnTo>
                  <a:lnTo>
                    <a:pt x="41398" y="102731"/>
                  </a:lnTo>
                  <a:lnTo>
                    <a:pt x="45976" y="97406"/>
                  </a:lnTo>
                  <a:lnTo>
                    <a:pt x="50132" y="90198"/>
                  </a:lnTo>
                  <a:lnTo>
                    <a:pt x="53994" y="81428"/>
                  </a:lnTo>
                  <a:lnTo>
                    <a:pt x="57655" y="71592"/>
                  </a:lnTo>
                  <a:lnTo>
                    <a:pt x="61182" y="61290"/>
                  </a:lnTo>
                  <a:lnTo>
                    <a:pt x="64612" y="50904"/>
                  </a:lnTo>
                  <a:lnTo>
                    <a:pt x="67837" y="40839"/>
                  </a:lnTo>
                  <a:lnTo>
                    <a:pt x="70920" y="30528"/>
                  </a:lnTo>
                  <a:lnTo>
                    <a:pt x="74130" y="18036"/>
                  </a:lnTo>
                  <a:lnTo>
                    <a:pt x="77987" y="0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246270" y="5276468"/>
              <a:ext cx="73196" cy="117384"/>
            </a:xfrm>
            <a:custGeom>
              <a:avLst/>
              <a:gdLst/>
              <a:ahLst/>
              <a:cxnLst/>
              <a:rect l="0" t="0" r="0" b="0"/>
              <a:pathLst>
                <a:path w="73196" h="117384">
                  <a:moveTo>
                    <a:pt x="4270" y="39427"/>
                  </a:moveTo>
                  <a:lnTo>
                    <a:pt x="9764" y="44798"/>
                  </a:lnTo>
                  <a:lnTo>
                    <a:pt x="15509" y="49358"/>
                  </a:lnTo>
                  <a:lnTo>
                    <a:pt x="22076" y="53514"/>
                  </a:lnTo>
                  <a:lnTo>
                    <a:pt x="29268" y="56942"/>
                  </a:lnTo>
                  <a:lnTo>
                    <a:pt x="36673" y="58857"/>
                  </a:lnTo>
                  <a:lnTo>
                    <a:pt x="44022" y="58947"/>
                  </a:lnTo>
                  <a:lnTo>
                    <a:pt x="51059" y="57191"/>
                  </a:lnTo>
                  <a:lnTo>
                    <a:pt x="57489" y="53615"/>
                  </a:lnTo>
                  <a:lnTo>
                    <a:pt x="63207" y="48431"/>
                  </a:lnTo>
                  <a:lnTo>
                    <a:pt x="67968" y="41954"/>
                  </a:lnTo>
                  <a:lnTo>
                    <a:pt x="71331" y="34501"/>
                  </a:lnTo>
                  <a:lnTo>
                    <a:pt x="73169" y="26352"/>
                  </a:lnTo>
                  <a:lnTo>
                    <a:pt x="73195" y="18170"/>
                  </a:lnTo>
                  <a:lnTo>
                    <a:pt x="70826" y="10960"/>
                  </a:lnTo>
                  <a:lnTo>
                    <a:pt x="65981" y="5204"/>
                  </a:lnTo>
                  <a:lnTo>
                    <a:pt x="59274" y="1343"/>
                  </a:lnTo>
                  <a:lnTo>
                    <a:pt x="51731" y="0"/>
                  </a:lnTo>
                  <a:lnTo>
                    <a:pt x="44025" y="1262"/>
                  </a:lnTo>
                  <a:lnTo>
                    <a:pt x="36456" y="4792"/>
                  </a:lnTo>
                  <a:lnTo>
                    <a:pt x="29108" y="10113"/>
                  </a:lnTo>
                  <a:lnTo>
                    <a:pt x="21985" y="16775"/>
                  </a:lnTo>
                  <a:lnTo>
                    <a:pt x="15352" y="24554"/>
                  </a:lnTo>
                  <a:lnTo>
                    <a:pt x="9734" y="33449"/>
                  </a:lnTo>
                  <a:lnTo>
                    <a:pt x="5339" y="43368"/>
                  </a:lnTo>
                  <a:lnTo>
                    <a:pt x="2230" y="53981"/>
                  </a:lnTo>
                  <a:lnTo>
                    <a:pt x="480" y="64807"/>
                  </a:lnTo>
                  <a:lnTo>
                    <a:pt x="0" y="75546"/>
                  </a:lnTo>
                  <a:lnTo>
                    <a:pt x="869" y="85785"/>
                  </a:lnTo>
                  <a:lnTo>
                    <a:pt x="3415" y="94946"/>
                  </a:lnTo>
                  <a:lnTo>
                    <a:pt x="7663" y="102811"/>
                  </a:lnTo>
                  <a:lnTo>
                    <a:pt x="13387" y="109174"/>
                  </a:lnTo>
                  <a:lnTo>
                    <a:pt x="20272" y="113687"/>
                  </a:lnTo>
                  <a:lnTo>
                    <a:pt x="28013" y="116346"/>
                  </a:lnTo>
                  <a:lnTo>
                    <a:pt x="36125" y="117383"/>
                  </a:lnTo>
                  <a:lnTo>
                    <a:pt x="44826" y="117103"/>
                  </a:lnTo>
                  <a:lnTo>
                    <a:pt x="55914" y="114447"/>
                  </a:lnTo>
                  <a:lnTo>
                    <a:pt x="72508" y="107666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357772" y="5364637"/>
              <a:ext cx="24987" cy="97485"/>
            </a:xfrm>
            <a:custGeom>
              <a:avLst/>
              <a:gdLst/>
              <a:ahLst/>
              <a:cxnLst/>
              <a:rect l="0" t="0" r="0" b="0"/>
              <a:pathLst>
                <a:path w="24987" h="97485">
                  <a:moveTo>
                    <a:pt x="9749" y="0"/>
                  </a:moveTo>
                  <a:lnTo>
                    <a:pt x="15058" y="8211"/>
                  </a:lnTo>
                  <a:lnTo>
                    <a:pt x="19023" y="16533"/>
                  </a:lnTo>
                  <a:lnTo>
                    <a:pt x="21987" y="25783"/>
                  </a:lnTo>
                  <a:lnTo>
                    <a:pt x="24014" y="35790"/>
                  </a:lnTo>
                  <a:lnTo>
                    <a:pt x="24986" y="46125"/>
                  </a:lnTo>
                  <a:lnTo>
                    <a:pt x="24927" y="56488"/>
                  </a:lnTo>
                  <a:lnTo>
                    <a:pt x="23783" y="66332"/>
                  </a:lnTo>
                  <a:lnTo>
                    <a:pt x="21034" y="75771"/>
                  </a:lnTo>
                  <a:lnTo>
                    <a:pt x="14365" y="85630"/>
                  </a:lnTo>
                  <a:lnTo>
                    <a:pt x="0" y="97484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459539" y="5228161"/>
              <a:ext cx="85155" cy="134525"/>
            </a:xfrm>
            <a:custGeom>
              <a:avLst/>
              <a:gdLst/>
              <a:ahLst/>
              <a:cxnLst/>
              <a:rect l="0" t="0" r="0" b="0"/>
              <a:pathLst>
                <a:path w="85155" h="134525">
                  <a:moveTo>
                    <a:pt x="44458" y="0"/>
                  </a:moveTo>
                  <a:lnTo>
                    <a:pt x="36433" y="2840"/>
                  </a:lnTo>
                  <a:lnTo>
                    <a:pt x="29890" y="6602"/>
                  </a:lnTo>
                  <a:lnTo>
                    <a:pt x="24236" y="11692"/>
                  </a:lnTo>
                  <a:lnTo>
                    <a:pt x="19235" y="18111"/>
                  </a:lnTo>
                  <a:lnTo>
                    <a:pt x="14734" y="25931"/>
                  </a:lnTo>
                  <a:lnTo>
                    <a:pt x="10611" y="35051"/>
                  </a:lnTo>
                  <a:lnTo>
                    <a:pt x="6911" y="45246"/>
                  </a:lnTo>
                  <a:lnTo>
                    <a:pt x="3846" y="56266"/>
                  </a:lnTo>
                  <a:lnTo>
                    <a:pt x="1482" y="67883"/>
                  </a:lnTo>
                  <a:lnTo>
                    <a:pt x="51" y="79620"/>
                  </a:lnTo>
                  <a:lnTo>
                    <a:pt x="0" y="90775"/>
                  </a:lnTo>
                  <a:lnTo>
                    <a:pt x="1449" y="101014"/>
                  </a:lnTo>
                  <a:lnTo>
                    <a:pt x="4383" y="110179"/>
                  </a:lnTo>
                  <a:lnTo>
                    <a:pt x="8821" y="118127"/>
                  </a:lnTo>
                  <a:lnTo>
                    <a:pt x="14619" y="124902"/>
                  </a:lnTo>
                  <a:lnTo>
                    <a:pt x="21523" y="130237"/>
                  </a:lnTo>
                  <a:lnTo>
                    <a:pt x="29270" y="133499"/>
                  </a:lnTo>
                  <a:lnTo>
                    <a:pt x="37624" y="134524"/>
                  </a:lnTo>
                  <a:lnTo>
                    <a:pt x="46104" y="133409"/>
                  </a:lnTo>
                  <a:lnTo>
                    <a:pt x="54007" y="130269"/>
                  </a:lnTo>
                  <a:lnTo>
                    <a:pt x="60997" y="125380"/>
                  </a:lnTo>
                  <a:lnTo>
                    <a:pt x="67070" y="119102"/>
                  </a:lnTo>
                  <a:lnTo>
                    <a:pt x="72368" y="111783"/>
                  </a:lnTo>
                  <a:lnTo>
                    <a:pt x="77056" y="103711"/>
                  </a:lnTo>
                  <a:lnTo>
                    <a:pt x="80991" y="95109"/>
                  </a:lnTo>
                  <a:lnTo>
                    <a:pt x="83732" y="86138"/>
                  </a:lnTo>
                  <a:lnTo>
                    <a:pt x="85127" y="76920"/>
                  </a:lnTo>
                  <a:lnTo>
                    <a:pt x="85154" y="67685"/>
                  </a:lnTo>
                  <a:lnTo>
                    <a:pt x="83765" y="58775"/>
                  </a:lnTo>
                  <a:lnTo>
                    <a:pt x="81071" y="50358"/>
                  </a:lnTo>
                  <a:lnTo>
                    <a:pt x="77005" y="42887"/>
                  </a:lnTo>
                  <a:lnTo>
                    <a:pt x="71241" y="37136"/>
                  </a:lnTo>
                  <a:lnTo>
                    <a:pt x="63782" y="33372"/>
                  </a:lnTo>
                  <a:lnTo>
                    <a:pt x="55428" y="31268"/>
                  </a:lnTo>
                  <a:lnTo>
                    <a:pt x="46802" y="29960"/>
                  </a:lnTo>
                  <a:lnTo>
                    <a:pt x="37147" y="29334"/>
                  </a:lnTo>
                  <a:lnTo>
                    <a:pt x="24961" y="29244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542990" y="5228161"/>
              <a:ext cx="107233" cy="114561"/>
            </a:xfrm>
            <a:custGeom>
              <a:avLst/>
              <a:gdLst/>
              <a:ahLst/>
              <a:cxnLst/>
              <a:rect l="0" t="0" r="0" b="0"/>
              <a:pathLst>
                <a:path w="107233" h="114561">
                  <a:moveTo>
                    <a:pt x="0" y="68238"/>
                  </a:moveTo>
                  <a:lnTo>
                    <a:pt x="5371" y="73733"/>
                  </a:lnTo>
                  <a:lnTo>
                    <a:pt x="9930" y="79478"/>
                  </a:lnTo>
                  <a:lnTo>
                    <a:pt x="14103" y="86044"/>
                  </a:lnTo>
                  <a:lnTo>
                    <a:pt x="18171" y="93236"/>
                  </a:lnTo>
                  <a:lnTo>
                    <a:pt x="22487" y="100641"/>
                  </a:lnTo>
                  <a:lnTo>
                    <a:pt x="27210" y="107945"/>
                  </a:lnTo>
                  <a:lnTo>
                    <a:pt x="31900" y="113326"/>
                  </a:lnTo>
                  <a:lnTo>
                    <a:pt x="35342" y="114560"/>
                  </a:lnTo>
                  <a:lnTo>
                    <a:pt x="36805" y="112218"/>
                  </a:lnTo>
                  <a:lnTo>
                    <a:pt x="36634" y="107377"/>
                  </a:lnTo>
                  <a:lnTo>
                    <a:pt x="35358" y="100869"/>
                  </a:lnTo>
                  <a:lnTo>
                    <a:pt x="33374" y="93262"/>
                  </a:lnTo>
                  <a:lnTo>
                    <a:pt x="30954" y="84935"/>
                  </a:lnTo>
                  <a:lnTo>
                    <a:pt x="28717" y="76286"/>
                  </a:lnTo>
                  <a:lnTo>
                    <a:pt x="27616" y="67762"/>
                  </a:lnTo>
                  <a:lnTo>
                    <a:pt x="28080" y="59593"/>
                  </a:lnTo>
                  <a:lnTo>
                    <a:pt x="30212" y="51971"/>
                  </a:lnTo>
                  <a:lnTo>
                    <a:pt x="34041" y="45133"/>
                  </a:lnTo>
                  <a:lnTo>
                    <a:pt x="39394" y="39121"/>
                  </a:lnTo>
                  <a:lnTo>
                    <a:pt x="45986" y="33687"/>
                  </a:lnTo>
                  <a:lnTo>
                    <a:pt x="53515" y="28394"/>
                  </a:lnTo>
                  <a:lnTo>
                    <a:pt x="61719" y="22983"/>
                  </a:lnTo>
                  <a:lnTo>
                    <a:pt x="70154" y="17647"/>
                  </a:lnTo>
                  <a:lnTo>
                    <a:pt x="79116" y="12419"/>
                  </a:lnTo>
                  <a:lnTo>
                    <a:pt x="90421" y="6832"/>
                  </a:lnTo>
                  <a:lnTo>
                    <a:pt x="107232" y="0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767202" y="5150174"/>
              <a:ext cx="107232" cy="194968"/>
            </a:xfrm>
            <a:custGeom>
              <a:avLst/>
              <a:gdLst/>
              <a:ahLst/>
              <a:cxnLst/>
              <a:rect l="0" t="0" r="0" b="0"/>
              <a:pathLst>
                <a:path w="107232" h="194968">
                  <a:moveTo>
                    <a:pt x="0" y="0"/>
                  </a:moveTo>
                  <a:lnTo>
                    <a:pt x="0" y="10866"/>
                  </a:lnTo>
                  <a:lnTo>
                    <a:pt x="0" y="21170"/>
                  </a:lnTo>
                  <a:lnTo>
                    <a:pt x="4" y="31904"/>
                  </a:lnTo>
                  <a:lnTo>
                    <a:pt x="164" y="43005"/>
                  </a:lnTo>
                  <a:lnTo>
                    <a:pt x="764" y="54126"/>
                  </a:lnTo>
                  <a:lnTo>
                    <a:pt x="1925" y="65054"/>
                  </a:lnTo>
                  <a:lnTo>
                    <a:pt x="3616" y="75727"/>
                  </a:lnTo>
                  <a:lnTo>
                    <a:pt x="5740" y="86160"/>
                  </a:lnTo>
                  <a:lnTo>
                    <a:pt x="8196" y="96404"/>
                  </a:lnTo>
                  <a:lnTo>
                    <a:pt x="10738" y="106657"/>
                  </a:lnTo>
                  <a:lnTo>
                    <a:pt x="13012" y="117244"/>
                  </a:lnTo>
                  <a:lnTo>
                    <a:pt x="14851" y="128311"/>
                  </a:lnTo>
                  <a:lnTo>
                    <a:pt x="16397" y="139700"/>
                  </a:lnTo>
                  <a:lnTo>
                    <a:pt x="18005" y="151049"/>
                  </a:lnTo>
                  <a:lnTo>
                    <a:pt x="19856" y="162077"/>
                  </a:lnTo>
                  <a:lnTo>
                    <a:pt x="21265" y="170272"/>
                  </a:lnTo>
                  <a:lnTo>
                    <a:pt x="21532" y="172481"/>
                  </a:lnTo>
                  <a:lnTo>
                    <a:pt x="21265" y="169555"/>
                  </a:lnTo>
                  <a:lnTo>
                    <a:pt x="20874" y="163103"/>
                  </a:lnTo>
                  <a:lnTo>
                    <a:pt x="20511" y="154356"/>
                  </a:lnTo>
                  <a:lnTo>
                    <a:pt x="20228" y="144137"/>
                  </a:lnTo>
                  <a:lnTo>
                    <a:pt x="20330" y="133274"/>
                  </a:lnTo>
                  <a:lnTo>
                    <a:pt x="21374" y="122670"/>
                  </a:lnTo>
                  <a:lnTo>
                    <a:pt x="23589" y="112792"/>
                  </a:lnTo>
                  <a:lnTo>
                    <a:pt x="27052" y="104177"/>
                  </a:lnTo>
                  <a:lnTo>
                    <a:pt x="31852" y="97577"/>
                  </a:lnTo>
                  <a:lnTo>
                    <a:pt x="37890" y="93213"/>
                  </a:lnTo>
                  <a:lnTo>
                    <a:pt x="44801" y="91002"/>
                  </a:lnTo>
                  <a:lnTo>
                    <a:pt x="52060" y="90834"/>
                  </a:lnTo>
                  <a:lnTo>
                    <a:pt x="59333" y="92434"/>
                  </a:lnTo>
                  <a:lnTo>
                    <a:pt x="66331" y="95592"/>
                  </a:lnTo>
                  <a:lnTo>
                    <a:pt x="72742" y="100240"/>
                  </a:lnTo>
                  <a:lnTo>
                    <a:pt x="78455" y="106208"/>
                  </a:lnTo>
                  <a:lnTo>
                    <a:pt x="83532" y="113242"/>
                  </a:lnTo>
                  <a:lnTo>
                    <a:pt x="88091" y="121082"/>
                  </a:lnTo>
                  <a:lnTo>
                    <a:pt x="92257" y="129511"/>
                  </a:lnTo>
                  <a:lnTo>
                    <a:pt x="95994" y="138467"/>
                  </a:lnTo>
                  <a:lnTo>
                    <a:pt x="99485" y="149215"/>
                  </a:lnTo>
                  <a:lnTo>
                    <a:pt x="103038" y="165799"/>
                  </a:lnTo>
                  <a:lnTo>
                    <a:pt x="107231" y="194967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906754" y="5241638"/>
              <a:ext cx="84661" cy="77139"/>
            </a:xfrm>
            <a:custGeom>
              <a:avLst/>
              <a:gdLst/>
              <a:ahLst/>
              <a:cxnLst/>
              <a:rect l="0" t="0" r="0" b="0"/>
              <a:pathLst>
                <a:path w="84661" h="77139">
                  <a:moveTo>
                    <a:pt x="55415" y="25516"/>
                  </a:moveTo>
                  <a:lnTo>
                    <a:pt x="52574" y="14960"/>
                  </a:lnTo>
                  <a:lnTo>
                    <a:pt x="48812" y="7620"/>
                  </a:lnTo>
                  <a:lnTo>
                    <a:pt x="43731" y="2888"/>
                  </a:lnTo>
                  <a:lnTo>
                    <a:pt x="37631" y="398"/>
                  </a:lnTo>
                  <a:lnTo>
                    <a:pt x="31012" y="0"/>
                  </a:lnTo>
                  <a:lnTo>
                    <a:pt x="24221" y="1425"/>
                  </a:lnTo>
                  <a:lnTo>
                    <a:pt x="17726" y="4608"/>
                  </a:lnTo>
                  <a:lnTo>
                    <a:pt x="12159" y="9759"/>
                  </a:lnTo>
                  <a:lnTo>
                    <a:pt x="7773" y="16818"/>
                  </a:lnTo>
                  <a:lnTo>
                    <a:pt x="4503" y="25494"/>
                  </a:lnTo>
                  <a:lnTo>
                    <a:pt x="2147" y="35428"/>
                  </a:lnTo>
                  <a:lnTo>
                    <a:pt x="507" y="46272"/>
                  </a:lnTo>
                  <a:lnTo>
                    <a:pt x="0" y="57003"/>
                  </a:lnTo>
                  <a:lnTo>
                    <a:pt x="1615" y="65999"/>
                  </a:lnTo>
                  <a:lnTo>
                    <a:pt x="5708" y="72510"/>
                  </a:lnTo>
                  <a:lnTo>
                    <a:pt x="11630" y="76279"/>
                  </a:lnTo>
                  <a:lnTo>
                    <a:pt x="18091" y="77138"/>
                  </a:lnTo>
                  <a:lnTo>
                    <a:pt x="24284" y="75312"/>
                  </a:lnTo>
                  <a:lnTo>
                    <a:pt x="29912" y="71281"/>
                  </a:lnTo>
                  <a:lnTo>
                    <a:pt x="34957" y="65562"/>
                  </a:lnTo>
                  <a:lnTo>
                    <a:pt x="39522" y="58639"/>
                  </a:lnTo>
                  <a:lnTo>
                    <a:pt x="44198" y="52011"/>
                  </a:lnTo>
                  <a:lnTo>
                    <a:pt x="49786" y="48737"/>
                  </a:lnTo>
                  <a:lnTo>
                    <a:pt x="55934" y="49788"/>
                  </a:lnTo>
                  <a:lnTo>
                    <a:pt x="61936" y="53269"/>
                  </a:lnTo>
                  <a:lnTo>
                    <a:pt x="68102" y="58003"/>
                  </a:lnTo>
                  <a:lnTo>
                    <a:pt x="75231" y="64616"/>
                  </a:lnTo>
                  <a:lnTo>
                    <a:pt x="84660" y="74258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9015962" y="5120490"/>
              <a:ext cx="71742" cy="221743"/>
            </a:xfrm>
            <a:custGeom>
              <a:avLst/>
              <a:gdLst/>
              <a:ahLst/>
              <a:cxnLst/>
              <a:rect l="0" t="0" r="0" b="0"/>
              <a:pathLst>
                <a:path w="71742" h="221743">
                  <a:moveTo>
                    <a:pt x="43689" y="156412"/>
                  </a:moveTo>
                  <a:lnTo>
                    <a:pt x="40517" y="148609"/>
                  </a:lnTo>
                  <a:lnTo>
                    <a:pt x="34653" y="144304"/>
                  </a:lnTo>
                  <a:lnTo>
                    <a:pt x="27616" y="143376"/>
                  </a:lnTo>
                  <a:lnTo>
                    <a:pt x="20869" y="145262"/>
                  </a:lnTo>
                  <a:lnTo>
                    <a:pt x="14832" y="149379"/>
                  </a:lnTo>
                  <a:lnTo>
                    <a:pt x="9660" y="155332"/>
                  </a:lnTo>
                  <a:lnTo>
                    <a:pt x="5514" y="162943"/>
                  </a:lnTo>
                  <a:lnTo>
                    <a:pt x="2385" y="171969"/>
                  </a:lnTo>
                  <a:lnTo>
                    <a:pt x="419" y="181815"/>
                  </a:lnTo>
                  <a:lnTo>
                    <a:pt x="0" y="191627"/>
                  </a:lnTo>
                  <a:lnTo>
                    <a:pt x="1197" y="200920"/>
                  </a:lnTo>
                  <a:lnTo>
                    <a:pt x="3962" y="209121"/>
                  </a:lnTo>
                  <a:lnTo>
                    <a:pt x="8286" y="215429"/>
                  </a:lnTo>
                  <a:lnTo>
                    <a:pt x="14003" y="219593"/>
                  </a:lnTo>
                  <a:lnTo>
                    <a:pt x="20695" y="221667"/>
                  </a:lnTo>
                  <a:lnTo>
                    <a:pt x="27808" y="221742"/>
                  </a:lnTo>
                  <a:lnTo>
                    <a:pt x="34979" y="220074"/>
                  </a:lnTo>
                  <a:lnTo>
                    <a:pt x="41751" y="216714"/>
                  </a:lnTo>
                  <a:lnTo>
                    <a:pt x="47516" y="211437"/>
                  </a:lnTo>
                  <a:lnTo>
                    <a:pt x="52045" y="204290"/>
                  </a:lnTo>
                  <a:lnTo>
                    <a:pt x="55572" y="195554"/>
                  </a:lnTo>
                  <a:lnTo>
                    <a:pt x="58592" y="185579"/>
                  </a:lnTo>
                  <a:lnTo>
                    <a:pt x="61449" y="174686"/>
                  </a:lnTo>
                  <a:lnTo>
                    <a:pt x="64157" y="163136"/>
                  </a:lnTo>
                  <a:lnTo>
                    <a:pt x="66489" y="151125"/>
                  </a:lnTo>
                  <a:lnTo>
                    <a:pt x="68335" y="138791"/>
                  </a:lnTo>
                  <a:lnTo>
                    <a:pt x="69716" y="126085"/>
                  </a:lnTo>
                  <a:lnTo>
                    <a:pt x="70715" y="112790"/>
                  </a:lnTo>
                  <a:lnTo>
                    <a:pt x="71414" y="98840"/>
                  </a:lnTo>
                  <a:lnTo>
                    <a:pt x="71741" y="84448"/>
                  </a:lnTo>
                  <a:lnTo>
                    <a:pt x="71475" y="70015"/>
                  </a:lnTo>
                  <a:lnTo>
                    <a:pt x="70542" y="55784"/>
                  </a:lnTo>
                  <a:lnTo>
                    <a:pt x="69004" y="41976"/>
                  </a:lnTo>
                  <a:lnTo>
                    <a:pt x="66981" y="28857"/>
                  </a:lnTo>
                  <a:lnTo>
                    <a:pt x="64580" y="16530"/>
                  </a:lnTo>
                  <a:lnTo>
                    <a:pt x="61476" y="5938"/>
                  </a:lnTo>
                  <a:lnTo>
                    <a:pt x="57369" y="0"/>
                  </a:lnTo>
                  <a:lnTo>
                    <a:pt x="53219" y="193"/>
                  </a:lnTo>
                  <a:lnTo>
                    <a:pt x="50049" y="4694"/>
                  </a:lnTo>
                  <a:lnTo>
                    <a:pt x="47885" y="12003"/>
                  </a:lnTo>
                  <a:lnTo>
                    <a:pt x="46452" y="21181"/>
                  </a:lnTo>
                  <a:lnTo>
                    <a:pt x="45512" y="31616"/>
                  </a:lnTo>
                  <a:lnTo>
                    <a:pt x="44895" y="42896"/>
                  </a:lnTo>
                  <a:lnTo>
                    <a:pt x="44488" y="54743"/>
                  </a:lnTo>
                  <a:lnTo>
                    <a:pt x="44223" y="66968"/>
                  </a:lnTo>
                  <a:lnTo>
                    <a:pt x="44205" y="79292"/>
                  </a:lnTo>
                  <a:lnTo>
                    <a:pt x="44688" y="91346"/>
                  </a:lnTo>
                  <a:lnTo>
                    <a:pt x="45766" y="102959"/>
                  </a:lnTo>
                  <a:lnTo>
                    <a:pt x="47244" y="114274"/>
                  </a:lnTo>
                  <a:lnTo>
                    <a:pt x="48735" y="125644"/>
                  </a:lnTo>
                  <a:lnTo>
                    <a:pt x="50014" y="137262"/>
                  </a:lnTo>
                  <a:lnTo>
                    <a:pt x="51200" y="148792"/>
                  </a:lnTo>
                  <a:lnTo>
                    <a:pt x="52882" y="160676"/>
                  </a:lnTo>
                  <a:lnTo>
                    <a:pt x="56241" y="174996"/>
                  </a:lnTo>
                  <a:lnTo>
                    <a:pt x="63186" y="195405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9098645" y="5091684"/>
              <a:ext cx="62288" cy="380186"/>
            </a:xfrm>
            <a:custGeom>
              <a:avLst/>
              <a:gdLst/>
              <a:ahLst/>
              <a:cxnLst/>
              <a:rect l="0" t="0" r="0" b="0"/>
              <a:pathLst>
                <a:path w="62288" h="380186">
                  <a:moveTo>
                    <a:pt x="9748" y="380185"/>
                  </a:moveTo>
                  <a:lnTo>
                    <a:pt x="12526" y="372098"/>
                  </a:lnTo>
                  <a:lnTo>
                    <a:pt x="15695" y="364962"/>
                  </a:lnTo>
                  <a:lnTo>
                    <a:pt x="19577" y="358104"/>
                  </a:lnTo>
                  <a:lnTo>
                    <a:pt x="23953" y="351221"/>
                  </a:lnTo>
                  <a:lnTo>
                    <a:pt x="28428" y="343974"/>
                  </a:lnTo>
                  <a:lnTo>
                    <a:pt x="32758" y="336216"/>
                  </a:lnTo>
                  <a:lnTo>
                    <a:pt x="36865" y="327961"/>
                  </a:lnTo>
                  <a:lnTo>
                    <a:pt x="40757" y="319291"/>
                  </a:lnTo>
                  <a:lnTo>
                    <a:pt x="44465" y="310295"/>
                  </a:lnTo>
                  <a:lnTo>
                    <a:pt x="47878" y="300754"/>
                  </a:lnTo>
                  <a:lnTo>
                    <a:pt x="50753" y="290168"/>
                  </a:lnTo>
                  <a:lnTo>
                    <a:pt x="53000" y="278353"/>
                  </a:lnTo>
                  <a:lnTo>
                    <a:pt x="54824" y="265711"/>
                  </a:lnTo>
                  <a:lnTo>
                    <a:pt x="56619" y="253022"/>
                  </a:lnTo>
                  <a:lnTo>
                    <a:pt x="58607" y="240743"/>
                  </a:lnTo>
                  <a:lnTo>
                    <a:pt x="60557" y="228702"/>
                  </a:lnTo>
                  <a:lnTo>
                    <a:pt x="61880" y="216291"/>
                  </a:lnTo>
                  <a:lnTo>
                    <a:pt x="62287" y="203179"/>
                  </a:lnTo>
                  <a:lnTo>
                    <a:pt x="61791" y="189475"/>
                  </a:lnTo>
                  <a:lnTo>
                    <a:pt x="60537" y="175567"/>
                  </a:lnTo>
                  <a:lnTo>
                    <a:pt x="58695" y="161717"/>
                  </a:lnTo>
                  <a:lnTo>
                    <a:pt x="56422" y="148179"/>
                  </a:lnTo>
                  <a:lnTo>
                    <a:pt x="53843" y="135250"/>
                  </a:lnTo>
                  <a:lnTo>
                    <a:pt x="51050" y="123024"/>
                  </a:lnTo>
                  <a:lnTo>
                    <a:pt x="48109" y="111442"/>
                  </a:lnTo>
                  <a:lnTo>
                    <a:pt x="45069" y="100380"/>
                  </a:lnTo>
                  <a:lnTo>
                    <a:pt x="41955" y="89706"/>
                  </a:lnTo>
                  <a:lnTo>
                    <a:pt x="38639" y="79161"/>
                  </a:lnTo>
                  <a:lnTo>
                    <a:pt x="34854" y="68377"/>
                  </a:lnTo>
                  <a:lnTo>
                    <a:pt x="30490" y="57186"/>
                  </a:lnTo>
                  <a:lnTo>
                    <a:pt x="25693" y="45958"/>
                  </a:lnTo>
                  <a:lnTo>
                    <a:pt x="20201" y="34317"/>
                  </a:lnTo>
                  <a:lnTo>
                    <a:pt x="12501" y="20203"/>
                  </a:lnTo>
                  <a:lnTo>
                    <a:pt x="0" y="0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016578" y="5559604"/>
              <a:ext cx="9750" cy="282703"/>
            </a:xfrm>
            <a:custGeom>
              <a:avLst/>
              <a:gdLst/>
              <a:ahLst/>
              <a:cxnLst/>
              <a:rect l="0" t="0" r="0" b="0"/>
              <a:pathLst>
                <a:path w="9750" h="282703">
                  <a:moveTo>
                    <a:pt x="0" y="0"/>
                  </a:moveTo>
                  <a:lnTo>
                    <a:pt x="63" y="13582"/>
                  </a:lnTo>
                  <a:lnTo>
                    <a:pt x="655" y="26463"/>
                  </a:lnTo>
                  <a:lnTo>
                    <a:pt x="1852" y="39886"/>
                  </a:lnTo>
                  <a:lnTo>
                    <a:pt x="3413" y="53961"/>
                  </a:lnTo>
                  <a:lnTo>
                    <a:pt x="4959" y="68614"/>
                  </a:lnTo>
                  <a:lnTo>
                    <a:pt x="6267" y="83725"/>
                  </a:lnTo>
                  <a:lnTo>
                    <a:pt x="7284" y="99178"/>
                  </a:lnTo>
                  <a:lnTo>
                    <a:pt x="8033" y="114878"/>
                  </a:lnTo>
                  <a:lnTo>
                    <a:pt x="8570" y="130752"/>
                  </a:lnTo>
                  <a:lnTo>
                    <a:pt x="8946" y="146745"/>
                  </a:lnTo>
                  <a:lnTo>
                    <a:pt x="9205" y="162821"/>
                  </a:lnTo>
                  <a:lnTo>
                    <a:pt x="9382" y="178949"/>
                  </a:lnTo>
                  <a:lnTo>
                    <a:pt x="9502" y="194959"/>
                  </a:lnTo>
                  <a:lnTo>
                    <a:pt x="9583" y="210554"/>
                  </a:lnTo>
                  <a:lnTo>
                    <a:pt x="9639" y="225589"/>
                  </a:lnTo>
                  <a:lnTo>
                    <a:pt x="9675" y="239531"/>
                  </a:lnTo>
                  <a:lnTo>
                    <a:pt x="9704" y="252751"/>
                  </a:lnTo>
                  <a:lnTo>
                    <a:pt x="9728" y="266410"/>
                  </a:lnTo>
                  <a:lnTo>
                    <a:pt x="9749" y="282702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850858" y="5637590"/>
              <a:ext cx="272954" cy="116981"/>
            </a:xfrm>
            <a:custGeom>
              <a:avLst/>
              <a:gdLst/>
              <a:ahLst/>
              <a:cxnLst/>
              <a:rect l="0" t="0" r="0" b="0"/>
              <a:pathLst>
                <a:path w="272954" h="116981">
                  <a:moveTo>
                    <a:pt x="272953" y="0"/>
                  </a:moveTo>
                  <a:lnTo>
                    <a:pt x="262149" y="2779"/>
                  </a:lnTo>
                  <a:lnTo>
                    <a:pt x="252439" y="5948"/>
                  </a:lnTo>
                  <a:lnTo>
                    <a:pt x="242900" y="9828"/>
                  </a:lnTo>
                  <a:lnTo>
                    <a:pt x="233363" y="14205"/>
                  </a:lnTo>
                  <a:lnTo>
                    <a:pt x="223786" y="18681"/>
                  </a:lnTo>
                  <a:lnTo>
                    <a:pt x="214162" y="23015"/>
                  </a:lnTo>
                  <a:lnTo>
                    <a:pt x="204346" y="27283"/>
                  </a:lnTo>
                  <a:lnTo>
                    <a:pt x="194063" y="31774"/>
                  </a:lnTo>
                  <a:lnTo>
                    <a:pt x="183200" y="36640"/>
                  </a:lnTo>
                  <a:lnTo>
                    <a:pt x="171791" y="41745"/>
                  </a:lnTo>
                  <a:lnTo>
                    <a:pt x="159937" y="46745"/>
                  </a:lnTo>
                  <a:lnTo>
                    <a:pt x="147743" y="51452"/>
                  </a:lnTo>
                  <a:lnTo>
                    <a:pt x="135303" y="55979"/>
                  </a:lnTo>
                  <a:lnTo>
                    <a:pt x="122686" y="60647"/>
                  </a:lnTo>
                  <a:lnTo>
                    <a:pt x="109949" y="65640"/>
                  </a:lnTo>
                  <a:lnTo>
                    <a:pt x="97126" y="70987"/>
                  </a:lnTo>
                  <a:lnTo>
                    <a:pt x="84246" y="76642"/>
                  </a:lnTo>
                  <a:lnTo>
                    <a:pt x="71336" y="82539"/>
                  </a:lnTo>
                  <a:lnTo>
                    <a:pt x="58612" y="88508"/>
                  </a:lnTo>
                  <a:lnTo>
                    <a:pt x="45041" y="94981"/>
                  </a:lnTo>
                  <a:lnTo>
                    <a:pt x="27358" y="103561"/>
                  </a:lnTo>
                  <a:lnTo>
                    <a:pt x="0" y="116980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060372" y="5734298"/>
              <a:ext cx="121929" cy="104720"/>
            </a:xfrm>
            <a:custGeom>
              <a:avLst/>
              <a:gdLst/>
              <a:ahLst/>
              <a:cxnLst/>
              <a:rect l="0" t="0" r="0" b="0"/>
              <a:pathLst>
                <a:path w="121929" h="104720">
                  <a:moveTo>
                    <a:pt x="63439" y="10524"/>
                  </a:moveTo>
                  <a:lnTo>
                    <a:pt x="57881" y="5278"/>
                  </a:lnTo>
                  <a:lnTo>
                    <a:pt x="51544" y="1904"/>
                  </a:lnTo>
                  <a:lnTo>
                    <a:pt x="43786" y="144"/>
                  </a:lnTo>
                  <a:lnTo>
                    <a:pt x="35193" y="0"/>
                  </a:lnTo>
                  <a:lnTo>
                    <a:pt x="26842" y="1774"/>
                  </a:lnTo>
                  <a:lnTo>
                    <a:pt x="19346" y="5466"/>
                  </a:lnTo>
                  <a:lnTo>
                    <a:pt x="12983" y="11106"/>
                  </a:lnTo>
                  <a:lnTo>
                    <a:pt x="7927" y="18910"/>
                  </a:lnTo>
                  <a:lnTo>
                    <a:pt x="4129" y="28778"/>
                  </a:lnTo>
                  <a:lnTo>
                    <a:pt x="1533" y="40078"/>
                  </a:lnTo>
                  <a:lnTo>
                    <a:pt x="184" y="51850"/>
                  </a:lnTo>
                  <a:lnTo>
                    <a:pt x="0" y="63489"/>
                  </a:lnTo>
                  <a:lnTo>
                    <a:pt x="1081" y="74471"/>
                  </a:lnTo>
                  <a:lnTo>
                    <a:pt x="3776" y="84198"/>
                  </a:lnTo>
                  <a:lnTo>
                    <a:pt x="8122" y="92471"/>
                  </a:lnTo>
                  <a:lnTo>
                    <a:pt x="13756" y="98967"/>
                  </a:lnTo>
                  <a:lnTo>
                    <a:pt x="20089" y="103084"/>
                  </a:lnTo>
                  <a:lnTo>
                    <a:pt x="26711" y="104719"/>
                  </a:lnTo>
                  <a:lnTo>
                    <a:pt x="33416" y="104030"/>
                  </a:lnTo>
                  <a:lnTo>
                    <a:pt x="40111" y="101184"/>
                  </a:lnTo>
                  <a:lnTo>
                    <a:pt x="46770" y="96496"/>
                  </a:lnTo>
                  <a:lnTo>
                    <a:pt x="53233" y="90354"/>
                  </a:lnTo>
                  <a:lnTo>
                    <a:pt x="59222" y="83127"/>
                  </a:lnTo>
                  <a:lnTo>
                    <a:pt x="64639" y="75159"/>
                  </a:lnTo>
                  <a:lnTo>
                    <a:pt x="70011" y="68176"/>
                  </a:lnTo>
                  <a:lnTo>
                    <a:pt x="75539" y="64884"/>
                  </a:lnTo>
                  <a:lnTo>
                    <a:pt x="80449" y="65751"/>
                  </a:lnTo>
                  <a:lnTo>
                    <a:pt x="84717" y="69753"/>
                  </a:lnTo>
                  <a:lnTo>
                    <a:pt x="88564" y="75805"/>
                  </a:lnTo>
                  <a:lnTo>
                    <a:pt x="92385" y="82552"/>
                  </a:lnTo>
                  <a:lnTo>
                    <a:pt x="97282" y="88886"/>
                  </a:lnTo>
                  <a:lnTo>
                    <a:pt x="105762" y="94306"/>
                  </a:lnTo>
                  <a:lnTo>
                    <a:pt x="121928" y="98259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193023" y="5666836"/>
              <a:ext cx="85004" cy="168983"/>
            </a:xfrm>
            <a:custGeom>
              <a:avLst/>
              <a:gdLst/>
              <a:ahLst/>
              <a:cxnLst/>
              <a:rect l="0" t="0" r="0" b="0"/>
              <a:pathLst>
                <a:path w="85004" h="168983">
                  <a:moveTo>
                    <a:pt x="8774" y="29244"/>
                  </a:moveTo>
                  <a:lnTo>
                    <a:pt x="6119" y="37456"/>
                  </a:lnTo>
                  <a:lnTo>
                    <a:pt x="4137" y="45777"/>
                  </a:lnTo>
                  <a:lnTo>
                    <a:pt x="2652" y="55031"/>
                  </a:lnTo>
                  <a:lnTo>
                    <a:pt x="1559" y="65199"/>
                  </a:lnTo>
                  <a:lnTo>
                    <a:pt x="773" y="76135"/>
                  </a:lnTo>
                  <a:lnTo>
                    <a:pt x="224" y="87665"/>
                  </a:lnTo>
                  <a:lnTo>
                    <a:pt x="0" y="99485"/>
                  </a:lnTo>
                  <a:lnTo>
                    <a:pt x="337" y="111181"/>
                  </a:lnTo>
                  <a:lnTo>
                    <a:pt x="1324" y="122536"/>
                  </a:lnTo>
                  <a:lnTo>
                    <a:pt x="3051" y="133361"/>
                  </a:lnTo>
                  <a:lnTo>
                    <a:pt x="5696" y="143413"/>
                  </a:lnTo>
                  <a:lnTo>
                    <a:pt x="9267" y="152628"/>
                  </a:lnTo>
                  <a:lnTo>
                    <a:pt x="13782" y="160494"/>
                  </a:lnTo>
                  <a:lnTo>
                    <a:pt x="19358" y="166025"/>
                  </a:lnTo>
                  <a:lnTo>
                    <a:pt x="25952" y="168874"/>
                  </a:lnTo>
                  <a:lnTo>
                    <a:pt x="33250" y="168982"/>
                  </a:lnTo>
                  <a:lnTo>
                    <a:pt x="40776" y="166246"/>
                  </a:lnTo>
                  <a:lnTo>
                    <a:pt x="48232" y="160912"/>
                  </a:lnTo>
                  <a:lnTo>
                    <a:pt x="55354" y="153598"/>
                  </a:lnTo>
                  <a:lnTo>
                    <a:pt x="61847" y="145092"/>
                  </a:lnTo>
                  <a:lnTo>
                    <a:pt x="67615" y="135949"/>
                  </a:lnTo>
                  <a:lnTo>
                    <a:pt x="72570" y="126330"/>
                  </a:lnTo>
                  <a:lnTo>
                    <a:pt x="76555" y="116117"/>
                  </a:lnTo>
                  <a:lnTo>
                    <a:pt x="79579" y="105269"/>
                  </a:lnTo>
                  <a:lnTo>
                    <a:pt x="81786" y="93858"/>
                  </a:lnTo>
                  <a:lnTo>
                    <a:pt x="83351" y="81993"/>
                  </a:lnTo>
                  <a:lnTo>
                    <a:pt x="84438" y="69797"/>
                  </a:lnTo>
                  <a:lnTo>
                    <a:pt x="85003" y="57570"/>
                  </a:lnTo>
                  <a:lnTo>
                    <a:pt x="84763" y="44392"/>
                  </a:lnTo>
                  <a:lnTo>
                    <a:pt x="82664" y="27036"/>
                  </a:lnTo>
                  <a:lnTo>
                    <a:pt x="77013" y="0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221295" y="5708901"/>
              <a:ext cx="145856" cy="230890"/>
            </a:xfrm>
            <a:custGeom>
              <a:avLst/>
              <a:gdLst/>
              <a:ahLst/>
              <a:cxnLst/>
              <a:rect l="0" t="0" r="0" b="0"/>
              <a:pathLst>
                <a:path w="145856" h="230890">
                  <a:moveTo>
                    <a:pt x="136476" y="74915"/>
                  </a:moveTo>
                  <a:lnTo>
                    <a:pt x="139131" y="66704"/>
                  </a:lnTo>
                  <a:lnTo>
                    <a:pt x="141113" y="58383"/>
                  </a:lnTo>
                  <a:lnTo>
                    <a:pt x="142590" y="49137"/>
                  </a:lnTo>
                  <a:lnTo>
                    <a:pt x="143363" y="39290"/>
                  </a:lnTo>
                  <a:lnTo>
                    <a:pt x="142948" y="29554"/>
                  </a:lnTo>
                  <a:lnTo>
                    <a:pt x="141175" y="20352"/>
                  </a:lnTo>
                  <a:lnTo>
                    <a:pt x="138019" y="12234"/>
                  </a:lnTo>
                  <a:lnTo>
                    <a:pt x="133429" y="5991"/>
                  </a:lnTo>
                  <a:lnTo>
                    <a:pt x="127538" y="1879"/>
                  </a:lnTo>
                  <a:lnTo>
                    <a:pt x="120885" y="0"/>
                  </a:lnTo>
                  <a:lnTo>
                    <a:pt x="114293" y="549"/>
                  </a:lnTo>
                  <a:lnTo>
                    <a:pt x="108225" y="3390"/>
                  </a:lnTo>
                  <a:lnTo>
                    <a:pt x="102944" y="8291"/>
                  </a:lnTo>
                  <a:lnTo>
                    <a:pt x="98681" y="15102"/>
                  </a:lnTo>
                  <a:lnTo>
                    <a:pt x="95438" y="23554"/>
                  </a:lnTo>
                  <a:lnTo>
                    <a:pt x="93073" y="33305"/>
                  </a:lnTo>
                  <a:lnTo>
                    <a:pt x="91393" y="44031"/>
                  </a:lnTo>
                  <a:lnTo>
                    <a:pt x="90232" y="55452"/>
                  </a:lnTo>
                  <a:lnTo>
                    <a:pt x="89746" y="67058"/>
                  </a:lnTo>
                  <a:lnTo>
                    <a:pt x="90397" y="78128"/>
                  </a:lnTo>
                  <a:lnTo>
                    <a:pt x="92350" y="88301"/>
                  </a:lnTo>
                  <a:lnTo>
                    <a:pt x="95640" y="97108"/>
                  </a:lnTo>
                  <a:lnTo>
                    <a:pt x="100324" y="103830"/>
                  </a:lnTo>
                  <a:lnTo>
                    <a:pt x="106281" y="108271"/>
                  </a:lnTo>
                  <a:lnTo>
                    <a:pt x="112979" y="110374"/>
                  </a:lnTo>
                  <a:lnTo>
                    <a:pt x="119604" y="109977"/>
                  </a:lnTo>
                  <a:lnTo>
                    <a:pt x="125692" y="107239"/>
                  </a:lnTo>
                  <a:lnTo>
                    <a:pt x="130985" y="102407"/>
                  </a:lnTo>
                  <a:lnTo>
                    <a:pt x="135258" y="95641"/>
                  </a:lnTo>
                  <a:lnTo>
                    <a:pt x="138512" y="87319"/>
                  </a:lnTo>
                  <a:lnTo>
                    <a:pt x="141065" y="81202"/>
                  </a:lnTo>
                  <a:lnTo>
                    <a:pt x="143092" y="81449"/>
                  </a:lnTo>
                  <a:lnTo>
                    <a:pt x="144409" y="86400"/>
                  </a:lnTo>
                  <a:lnTo>
                    <a:pt x="145179" y="94269"/>
                  </a:lnTo>
                  <a:lnTo>
                    <a:pt x="145615" y="103959"/>
                  </a:lnTo>
                  <a:lnTo>
                    <a:pt x="145855" y="114797"/>
                  </a:lnTo>
                  <a:lnTo>
                    <a:pt x="145678" y="126067"/>
                  </a:lnTo>
                  <a:lnTo>
                    <a:pt x="144561" y="136938"/>
                  </a:lnTo>
                  <a:lnTo>
                    <a:pt x="142286" y="147005"/>
                  </a:lnTo>
                  <a:lnTo>
                    <a:pt x="138776" y="156220"/>
                  </a:lnTo>
                  <a:lnTo>
                    <a:pt x="133942" y="164697"/>
                  </a:lnTo>
                  <a:lnTo>
                    <a:pt x="127876" y="172594"/>
                  </a:lnTo>
                  <a:lnTo>
                    <a:pt x="120789" y="179909"/>
                  </a:lnTo>
                  <a:lnTo>
                    <a:pt x="112918" y="186479"/>
                  </a:lnTo>
                  <a:lnTo>
                    <a:pt x="104470" y="192272"/>
                  </a:lnTo>
                  <a:lnTo>
                    <a:pt x="95457" y="197231"/>
                  </a:lnTo>
                  <a:lnTo>
                    <a:pt x="85716" y="201211"/>
                  </a:lnTo>
                  <a:lnTo>
                    <a:pt x="75224" y="204240"/>
                  </a:lnTo>
                  <a:lnTo>
                    <a:pt x="64222" y="206761"/>
                  </a:lnTo>
                  <a:lnTo>
                    <a:pt x="53134" y="209523"/>
                  </a:lnTo>
                  <a:lnTo>
                    <a:pt x="42226" y="212922"/>
                  </a:lnTo>
                  <a:lnTo>
                    <a:pt x="31994" y="216748"/>
                  </a:lnTo>
                  <a:lnTo>
                    <a:pt x="22242" y="220723"/>
                  </a:lnTo>
                  <a:lnTo>
                    <a:pt x="12117" y="225203"/>
                  </a:lnTo>
                  <a:lnTo>
                    <a:pt x="0" y="230889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372997" y="5608346"/>
              <a:ext cx="101754" cy="282703"/>
            </a:xfrm>
            <a:custGeom>
              <a:avLst/>
              <a:gdLst/>
              <a:ahLst/>
              <a:cxnLst/>
              <a:rect l="0" t="0" r="0" b="0"/>
              <a:pathLst>
                <a:path w="101754" h="282703">
                  <a:moveTo>
                    <a:pt x="4271" y="0"/>
                  </a:moveTo>
                  <a:lnTo>
                    <a:pt x="1678" y="10865"/>
                  </a:lnTo>
                  <a:lnTo>
                    <a:pt x="288" y="21170"/>
                  </a:lnTo>
                  <a:lnTo>
                    <a:pt x="0" y="31908"/>
                  </a:lnTo>
                  <a:lnTo>
                    <a:pt x="469" y="43169"/>
                  </a:lnTo>
                  <a:lnTo>
                    <a:pt x="1227" y="54890"/>
                  </a:lnTo>
                  <a:lnTo>
                    <a:pt x="1987" y="66983"/>
                  </a:lnTo>
                  <a:lnTo>
                    <a:pt x="2779" y="79506"/>
                  </a:lnTo>
                  <a:lnTo>
                    <a:pt x="3867" y="92666"/>
                  </a:lnTo>
                  <a:lnTo>
                    <a:pt x="5385" y="106521"/>
                  </a:lnTo>
                  <a:lnTo>
                    <a:pt x="7330" y="120846"/>
                  </a:lnTo>
                  <a:lnTo>
                    <a:pt x="9634" y="135234"/>
                  </a:lnTo>
                  <a:lnTo>
                    <a:pt x="12212" y="149438"/>
                  </a:lnTo>
                  <a:lnTo>
                    <a:pt x="14837" y="163385"/>
                  </a:lnTo>
                  <a:lnTo>
                    <a:pt x="17167" y="177091"/>
                  </a:lnTo>
                  <a:lnTo>
                    <a:pt x="19040" y="190596"/>
                  </a:lnTo>
                  <a:lnTo>
                    <a:pt x="20452" y="203949"/>
                  </a:lnTo>
                  <a:lnTo>
                    <a:pt x="21477" y="217194"/>
                  </a:lnTo>
                  <a:lnTo>
                    <a:pt x="22212" y="230332"/>
                  </a:lnTo>
                  <a:lnTo>
                    <a:pt x="23154" y="242342"/>
                  </a:lnTo>
                  <a:lnTo>
                    <a:pt x="24977" y="249942"/>
                  </a:lnTo>
                  <a:lnTo>
                    <a:pt x="27278" y="251147"/>
                  </a:lnTo>
                  <a:lnTo>
                    <a:pt x="29208" y="247595"/>
                  </a:lnTo>
                  <a:lnTo>
                    <a:pt x="30601" y="240885"/>
                  </a:lnTo>
                  <a:lnTo>
                    <a:pt x="31559" y="232077"/>
                  </a:lnTo>
                  <a:lnTo>
                    <a:pt x="32215" y="221881"/>
                  </a:lnTo>
                  <a:lnTo>
                    <a:pt x="32969" y="211065"/>
                  </a:lnTo>
                  <a:lnTo>
                    <a:pt x="34459" y="200510"/>
                  </a:lnTo>
                  <a:lnTo>
                    <a:pt x="36979" y="190674"/>
                  </a:lnTo>
                  <a:lnTo>
                    <a:pt x="40649" y="182089"/>
                  </a:lnTo>
                  <a:lnTo>
                    <a:pt x="45589" y="175513"/>
                  </a:lnTo>
                  <a:lnTo>
                    <a:pt x="51717" y="171169"/>
                  </a:lnTo>
                  <a:lnTo>
                    <a:pt x="58530" y="169129"/>
                  </a:lnTo>
                  <a:lnTo>
                    <a:pt x="65230" y="169569"/>
                  </a:lnTo>
                  <a:lnTo>
                    <a:pt x="71372" y="172335"/>
                  </a:lnTo>
                  <a:lnTo>
                    <a:pt x="76698" y="177186"/>
                  </a:lnTo>
                  <a:lnTo>
                    <a:pt x="80994" y="183964"/>
                  </a:lnTo>
                  <a:lnTo>
                    <a:pt x="84262" y="192392"/>
                  </a:lnTo>
                  <a:lnTo>
                    <a:pt x="86802" y="202129"/>
                  </a:lnTo>
                  <a:lnTo>
                    <a:pt x="89092" y="212845"/>
                  </a:lnTo>
                  <a:lnTo>
                    <a:pt x="91424" y="224254"/>
                  </a:lnTo>
                  <a:lnTo>
                    <a:pt x="93774" y="235766"/>
                  </a:lnTo>
                  <a:lnTo>
                    <a:pt x="96106" y="247696"/>
                  </a:lnTo>
                  <a:lnTo>
                    <a:pt x="98631" y="262122"/>
                  </a:lnTo>
                  <a:lnTo>
                    <a:pt x="101753" y="282702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534256" y="5637590"/>
              <a:ext cx="18483" cy="253458"/>
            </a:xfrm>
            <a:custGeom>
              <a:avLst/>
              <a:gdLst/>
              <a:ahLst/>
              <a:cxnLst/>
              <a:rect l="0" t="0" r="0" b="0"/>
              <a:pathLst>
                <a:path w="18483" h="253458">
                  <a:moveTo>
                    <a:pt x="18482" y="0"/>
                  </a:moveTo>
                  <a:lnTo>
                    <a:pt x="15827" y="10866"/>
                  </a:lnTo>
                  <a:lnTo>
                    <a:pt x="13844" y="21171"/>
                  </a:lnTo>
                  <a:lnTo>
                    <a:pt x="12359" y="31910"/>
                  </a:lnTo>
                  <a:lnTo>
                    <a:pt x="11267" y="43169"/>
                  </a:lnTo>
                  <a:lnTo>
                    <a:pt x="10481" y="54891"/>
                  </a:lnTo>
                  <a:lnTo>
                    <a:pt x="9924" y="66980"/>
                  </a:lnTo>
                  <a:lnTo>
                    <a:pt x="9381" y="79343"/>
                  </a:lnTo>
                  <a:lnTo>
                    <a:pt x="8517" y="91902"/>
                  </a:lnTo>
                  <a:lnTo>
                    <a:pt x="7181" y="104601"/>
                  </a:lnTo>
                  <a:lnTo>
                    <a:pt x="5530" y="117397"/>
                  </a:lnTo>
                  <a:lnTo>
                    <a:pt x="3922" y="130258"/>
                  </a:lnTo>
                  <a:lnTo>
                    <a:pt x="2568" y="143163"/>
                  </a:lnTo>
                  <a:lnTo>
                    <a:pt x="1520" y="156099"/>
                  </a:lnTo>
                  <a:lnTo>
                    <a:pt x="748" y="169055"/>
                  </a:lnTo>
                  <a:lnTo>
                    <a:pt x="200" y="182017"/>
                  </a:lnTo>
                  <a:lnTo>
                    <a:pt x="0" y="194775"/>
                  </a:lnTo>
                  <a:lnTo>
                    <a:pt x="526" y="208374"/>
                  </a:lnTo>
                  <a:lnTo>
                    <a:pt x="2858" y="226078"/>
                  </a:lnTo>
                  <a:lnTo>
                    <a:pt x="8733" y="253457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426009" y="5715577"/>
              <a:ext cx="175472" cy="48743"/>
            </a:xfrm>
            <a:custGeom>
              <a:avLst/>
              <a:gdLst/>
              <a:ahLst/>
              <a:cxnLst/>
              <a:rect l="0" t="0" r="0" b="0"/>
              <a:pathLst>
                <a:path w="175472" h="48743">
                  <a:moveTo>
                    <a:pt x="175471" y="48742"/>
                  </a:moveTo>
                  <a:lnTo>
                    <a:pt x="167323" y="46026"/>
                  </a:lnTo>
                  <a:lnTo>
                    <a:pt x="159594" y="43450"/>
                  </a:lnTo>
                  <a:lnTo>
                    <a:pt x="151538" y="40765"/>
                  </a:lnTo>
                  <a:lnTo>
                    <a:pt x="143094" y="37950"/>
                  </a:lnTo>
                  <a:lnTo>
                    <a:pt x="134302" y="35020"/>
                  </a:lnTo>
                  <a:lnTo>
                    <a:pt x="125236" y="31997"/>
                  </a:lnTo>
                  <a:lnTo>
                    <a:pt x="115964" y="28907"/>
                  </a:lnTo>
                  <a:lnTo>
                    <a:pt x="106544" y="25767"/>
                  </a:lnTo>
                  <a:lnTo>
                    <a:pt x="97016" y="22596"/>
                  </a:lnTo>
                  <a:lnTo>
                    <a:pt x="87261" y="19557"/>
                  </a:lnTo>
                  <a:lnTo>
                    <a:pt x="77015" y="16943"/>
                  </a:lnTo>
                  <a:lnTo>
                    <a:pt x="66184" y="14872"/>
                  </a:lnTo>
                  <a:lnTo>
                    <a:pt x="55015" y="13138"/>
                  </a:lnTo>
                  <a:lnTo>
                    <a:pt x="42732" y="11021"/>
                  </a:lnTo>
                  <a:lnTo>
                    <a:pt x="26184" y="7301"/>
                  </a:lnTo>
                  <a:lnTo>
                    <a:pt x="0" y="0"/>
                  </a:lnTo>
                </a:path>
              </a:pathLst>
            </a:custGeom>
            <a:ln w="35432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0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137693" y="1220018"/>
            <a:ext cx="6041239" cy="1278592"/>
            <a:chOff x="2137693" y="1220018"/>
            <a:chExt cx="6041239" cy="1278592"/>
          </a:xfrm>
        </p:grpSpPr>
        <p:sp>
          <p:nvSpPr>
            <p:cNvPr id="2" name="Freeform 1"/>
            <p:cNvSpPr/>
            <p:nvPr/>
          </p:nvSpPr>
          <p:spPr>
            <a:xfrm>
              <a:off x="2461957" y="1382589"/>
              <a:ext cx="63172" cy="768581"/>
            </a:xfrm>
            <a:custGeom>
              <a:avLst/>
              <a:gdLst/>
              <a:ahLst/>
              <a:cxnLst/>
              <a:rect l="0" t="0" r="0" b="0"/>
              <a:pathLst>
                <a:path w="63172" h="768581">
                  <a:moveTo>
                    <a:pt x="63171" y="0"/>
                  </a:moveTo>
                  <a:lnTo>
                    <a:pt x="55935" y="44367"/>
                  </a:lnTo>
                  <a:lnTo>
                    <a:pt x="53618" y="104262"/>
                  </a:lnTo>
                  <a:lnTo>
                    <a:pt x="51762" y="160094"/>
                  </a:lnTo>
                  <a:lnTo>
                    <a:pt x="45493" y="213681"/>
                  </a:lnTo>
                  <a:lnTo>
                    <a:pt x="43115" y="267773"/>
                  </a:lnTo>
                  <a:lnTo>
                    <a:pt x="41241" y="326565"/>
                  </a:lnTo>
                  <a:lnTo>
                    <a:pt x="34966" y="381549"/>
                  </a:lnTo>
                  <a:lnTo>
                    <a:pt x="32587" y="436055"/>
                  </a:lnTo>
                  <a:lnTo>
                    <a:pt x="30713" y="493799"/>
                  </a:lnTo>
                  <a:lnTo>
                    <a:pt x="24438" y="542754"/>
                  </a:lnTo>
                  <a:lnTo>
                    <a:pt x="20889" y="592614"/>
                  </a:lnTo>
                  <a:lnTo>
                    <a:pt x="12922" y="651976"/>
                  </a:lnTo>
                  <a:lnTo>
                    <a:pt x="5412" y="708762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37693" y="1456288"/>
              <a:ext cx="324265" cy="537472"/>
            </a:xfrm>
            <a:custGeom>
              <a:avLst/>
              <a:gdLst/>
              <a:ahLst/>
              <a:cxnLst/>
              <a:rect l="0" t="0" r="0" b="0"/>
              <a:pathLst>
                <a:path w="324265" h="537472">
                  <a:moveTo>
                    <a:pt x="324264" y="263212"/>
                  </a:moveTo>
                  <a:lnTo>
                    <a:pt x="271559" y="323153"/>
                  </a:lnTo>
                  <a:lnTo>
                    <a:pt x="219181" y="381751"/>
                  </a:lnTo>
                  <a:lnTo>
                    <a:pt x="194862" y="408299"/>
                  </a:lnTo>
                  <a:lnTo>
                    <a:pt x="138698" y="459609"/>
                  </a:lnTo>
                  <a:lnTo>
                    <a:pt x="75942" y="507436"/>
                  </a:lnTo>
                  <a:lnTo>
                    <a:pt x="41287" y="531977"/>
                  </a:lnTo>
                  <a:lnTo>
                    <a:pt x="19512" y="537471"/>
                  </a:lnTo>
                  <a:lnTo>
                    <a:pt x="8792" y="537299"/>
                  </a:lnTo>
                  <a:lnTo>
                    <a:pt x="2815" y="532504"/>
                  </a:lnTo>
                  <a:lnTo>
                    <a:pt x="0" y="524629"/>
                  </a:lnTo>
                  <a:lnTo>
                    <a:pt x="3889" y="472778"/>
                  </a:lnTo>
                  <a:lnTo>
                    <a:pt x="27600" y="411866"/>
                  </a:lnTo>
                  <a:lnTo>
                    <a:pt x="47938" y="356964"/>
                  </a:lnTo>
                  <a:lnTo>
                    <a:pt x="69336" y="304435"/>
                  </a:lnTo>
                  <a:lnTo>
                    <a:pt x="90002" y="242255"/>
                  </a:lnTo>
                  <a:lnTo>
                    <a:pt x="115701" y="180615"/>
                  </a:lnTo>
                  <a:lnTo>
                    <a:pt x="145416" y="122721"/>
                  </a:lnTo>
                  <a:lnTo>
                    <a:pt x="168097" y="71944"/>
                  </a:lnTo>
                  <a:lnTo>
                    <a:pt x="194033" y="10129"/>
                  </a:lnTo>
                  <a:lnTo>
                    <a:pt x="197922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51470" y="2130112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21057" y="0"/>
                  </a:moveTo>
                  <a:lnTo>
                    <a:pt x="9604" y="3645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70609" y="1372060"/>
              <a:ext cx="460604" cy="693413"/>
            </a:xfrm>
            <a:custGeom>
              <a:avLst/>
              <a:gdLst/>
              <a:ahLst/>
              <a:cxnLst/>
              <a:rect l="0" t="0" r="0" b="0"/>
              <a:pathLst>
                <a:path w="460604" h="693413">
                  <a:moveTo>
                    <a:pt x="286229" y="0"/>
                  </a:moveTo>
                  <a:lnTo>
                    <a:pt x="242266" y="23719"/>
                  </a:lnTo>
                  <a:lnTo>
                    <a:pt x="192061" y="37267"/>
                  </a:lnTo>
                  <a:lnTo>
                    <a:pt x="130151" y="44276"/>
                  </a:lnTo>
                  <a:lnTo>
                    <a:pt x="66926" y="50990"/>
                  </a:lnTo>
                  <a:lnTo>
                    <a:pt x="26668" y="63331"/>
                  </a:lnTo>
                  <a:lnTo>
                    <a:pt x="9821" y="81570"/>
                  </a:lnTo>
                  <a:lnTo>
                    <a:pt x="3691" y="92984"/>
                  </a:lnTo>
                  <a:lnTo>
                    <a:pt x="0" y="115026"/>
                  </a:lnTo>
                  <a:lnTo>
                    <a:pt x="7162" y="168950"/>
                  </a:lnTo>
                  <a:lnTo>
                    <a:pt x="16499" y="218775"/>
                  </a:lnTo>
                  <a:lnTo>
                    <a:pt x="26675" y="270583"/>
                  </a:lnTo>
                  <a:lnTo>
                    <a:pt x="39424" y="332085"/>
                  </a:lnTo>
                  <a:lnTo>
                    <a:pt x="43866" y="366938"/>
                  </a:lnTo>
                  <a:lnTo>
                    <a:pt x="46274" y="367457"/>
                  </a:lnTo>
                  <a:lnTo>
                    <a:pt x="91364" y="305634"/>
                  </a:lnTo>
                  <a:lnTo>
                    <a:pt x="151857" y="252907"/>
                  </a:lnTo>
                  <a:lnTo>
                    <a:pt x="173866" y="239915"/>
                  </a:lnTo>
                  <a:lnTo>
                    <a:pt x="217971" y="228364"/>
                  </a:lnTo>
                  <a:lnTo>
                    <a:pt x="261195" y="232480"/>
                  </a:lnTo>
                  <a:lnTo>
                    <a:pt x="314603" y="251119"/>
                  </a:lnTo>
                  <a:lnTo>
                    <a:pt x="351568" y="268988"/>
                  </a:lnTo>
                  <a:lnTo>
                    <a:pt x="377270" y="289176"/>
                  </a:lnTo>
                  <a:lnTo>
                    <a:pt x="422365" y="349796"/>
                  </a:lnTo>
                  <a:lnTo>
                    <a:pt x="448228" y="400781"/>
                  </a:lnTo>
                  <a:lnTo>
                    <a:pt x="460181" y="449813"/>
                  </a:lnTo>
                  <a:lnTo>
                    <a:pt x="460603" y="497096"/>
                  </a:lnTo>
                  <a:lnTo>
                    <a:pt x="450199" y="548151"/>
                  </a:lnTo>
                  <a:lnTo>
                    <a:pt x="432299" y="590964"/>
                  </a:lnTo>
                  <a:lnTo>
                    <a:pt x="416660" y="611261"/>
                  </a:lnTo>
                  <a:lnTo>
                    <a:pt x="365372" y="652887"/>
                  </a:lnTo>
                  <a:lnTo>
                    <a:pt x="316308" y="678149"/>
                  </a:lnTo>
                  <a:lnTo>
                    <a:pt x="264725" y="689923"/>
                  </a:lnTo>
                  <a:lnTo>
                    <a:pt x="212397" y="693412"/>
                  </a:lnTo>
                  <a:lnTo>
                    <a:pt x="162967" y="691326"/>
                  </a:lnTo>
                  <a:lnTo>
                    <a:pt x="102018" y="678035"/>
                  </a:lnTo>
                  <a:lnTo>
                    <a:pt x="86188" y="67382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25335" y="1687915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9068" y="8333"/>
                  </a:lnTo>
                  <a:lnTo>
                    <a:pt x="146249" y="18645"/>
                  </a:lnTo>
                  <a:lnTo>
                    <a:pt x="99355" y="27231"/>
                  </a:lnTo>
                  <a:lnTo>
                    <a:pt x="37347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78061" y="1220018"/>
              <a:ext cx="474990" cy="931152"/>
            </a:xfrm>
            <a:custGeom>
              <a:avLst/>
              <a:gdLst/>
              <a:ahLst/>
              <a:cxnLst/>
              <a:rect l="0" t="0" r="0" b="0"/>
              <a:pathLst>
                <a:path w="474990" h="931152">
                  <a:moveTo>
                    <a:pt x="0" y="931151"/>
                  </a:moveTo>
                  <a:lnTo>
                    <a:pt x="5589" y="872534"/>
                  </a:lnTo>
                  <a:lnTo>
                    <a:pt x="18211" y="812818"/>
                  </a:lnTo>
                  <a:lnTo>
                    <a:pt x="26084" y="758688"/>
                  </a:lnTo>
                  <a:lnTo>
                    <a:pt x="35544" y="711335"/>
                  </a:lnTo>
                  <a:lnTo>
                    <a:pt x="45756" y="660260"/>
                  </a:lnTo>
                  <a:lnTo>
                    <a:pt x="50602" y="608082"/>
                  </a:lnTo>
                  <a:lnTo>
                    <a:pt x="57627" y="555577"/>
                  </a:lnTo>
                  <a:lnTo>
                    <a:pt x="61528" y="502975"/>
                  </a:lnTo>
                  <a:lnTo>
                    <a:pt x="68273" y="444755"/>
                  </a:lnTo>
                  <a:lnTo>
                    <a:pt x="72092" y="394230"/>
                  </a:lnTo>
                  <a:lnTo>
                    <a:pt x="78812" y="344034"/>
                  </a:lnTo>
                  <a:lnTo>
                    <a:pt x="84328" y="283076"/>
                  </a:lnTo>
                  <a:lnTo>
                    <a:pt x="95469" y="222856"/>
                  </a:lnTo>
                  <a:lnTo>
                    <a:pt x="108935" y="160571"/>
                  </a:lnTo>
                  <a:lnTo>
                    <a:pt x="112398" y="154218"/>
                  </a:lnTo>
                  <a:lnTo>
                    <a:pt x="115876" y="153493"/>
                  </a:lnTo>
                  <a:lnTo>
                    <a:pt x="119365" y="156519"/>
                  </a:lnTo>
                  <a:lnTo>
                    <a:pt x="133369" y="204572"/>
                  </a:lnTo>
                  <a:lnTo>
                    <a:pt x="143892" y="260414"/>
                  </a:lnTo>
                  <a:lnTo>
                    <a:pt x="154418" y="320243"/>
                  </a:lnTo>
                  <a:lnTo>
                    <a:pt x="166116" y="373195"/>
                  </a:lnTo>
                  <a:lnTo>
                    <a:pt x="177555" y="400071"/>
                  </a:lnTo>
                  <a:lnTo>
                    <a:pt x="196676" y="417475"/>
                  </a:lnTo>
                  <a:lnTo>
                    <a:pt x="208326" y="423754"/>
                  </a:lnTo>
                  <a:lnTo>
                    <a:pt x="218433" y="425600"/>
                  </a:lnTo>
                  <a:lnTo>
                    <a:pt x="227510" y="424491"/>
                  </a:lnTo>
                  <a:lnTo>
                    <a:pt x="245005" y="415850"/>
                  </a:lnTo>
                  <a:lnTo>
                    <a:pt x="281713" y="381707"/>
                  </a:lnTo>
                  <a:lnTo>
                    <a:pt x="317429" y="329989"/>
                  </a:lnTo>
                  <a:lnTo>
                    <a:pt x="342639" y="279089"/>
                  </a:lnTo>
                  <a:lnTo>
                    <a:pt x="370219" y="216923"/>
                  </a:lnTo>
                  <a:lnTo>
                    <a:pt x="397652" y="159676"/>
                  </a:lnTo>
                  <a:lnTo>
                    <a:pt x="424819" y="100258"/>
                  </a:lnTo>
                  <a:lnTo>
                    <a:pt x="451361" y="37728"/>
                  </a:lnTo>
                  <a:lnTo>
                    <a:pt x="460308" y="17008"/>
                  </a:lnTo>
                  <a:lnTo>
                    <a:pt x="472083" y="0"/>
                  </a:lnTo>
                  <a:lnTo>
                    <a:pt x="474989" y="378"/>
                  </a:lnTo>
                  <a:lnTo>
                    <a:pt x="474367" y="49251"/>
                  </a:lnTo>
                  <a:lnTo>
                    <a:pt x="470836" y="104428"/>
                  </a:lnTo>
                  <a:lnTo>
                    <a:pt x="465501" y="153532"/>
                  </a:lnTo>
                  <a:lnTo>
                    <a:pt x="458108" y="216937"/>
                  </a:lnTo>
                  <a:lnTo>
                    <a:pt x="454320" y="265897"/>
                  </a:lnTo>
                  <a:lnTo>
                    <a:pt x="447609" y="317448"/>
                  </a:lnTo>
                  <a:lnTo>
                    <a:pt x="443800" y="369767"/>
                  </a:lnTo>
                  <a:lnTo>
                    <a:pt x="437083" y="422314"/>
                  </a:lnTo>
                  <a:lnTo>
                    <a:pt x="433273" y="474928"/>
                  </a:lnTo>
                  <a:lnTo>
                    <a:pt x="432144" y="527562"/>
                  </a:lnTo>
                  <a:lnTo>
                    <a:pt x="426220" y="580202"/>
                  </a:lnTo>
                  <a:lnTo>
                    <a:pt x="422143" y="641986"/>
                  </a:lnTo>
                  <a:lnTo>
                    <a:pt x="421437" y="687415"/>
                  </a:lnTo>
                  <a:lnTo>
                    <a:pt x="422398" y="740780"/>
                  </a:lnTo>
                  <a:lnTo>
                    <a:pt x="429490" y="788912"/>
                  </a:lnTo>
                  <a:lnTo>
                    <a:pt x="431668" y="81533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40422" y="1740558"/>
              <a:ext cx="264816" cy="287469"/>
            </a:xfrm>
            <a:custGeom>
              <a:avLst/>
              <a:gdLst/>
              <a:ahLst/>
              <a:cxnLst/>
              <a:rect l="0" t="0" r="0" b="0"/>
              <a:pathLst>
                <a:path w="264816" h="287469">
                  <a:moveTo>
                    <a:pt x="153577" y="0"/>
                  </a:moveTo>
                  <a:lnTo>
                    <a:pt x="125631" y="0"/>
                  </a:lnTo>
                  <a:lnTo>
                    <a:pt x="102551" y="9358"/>
                  </a:lnTo>
                  <a:lnTo>
                    <a:pt x="59140" y="43962"/>
                  </a:lnTo>
                  <a:lnTo>
                    <a:pt x="25175" y="94168"/>
                  </a:lnTo>
                  <a:lnTo>
                    <a:pt x="5437" y="141115"/>
                  </a:lnTo>
                  <a:lnTo>
                    <a:pt x="0" y="170732"/>
                  </a:lnTo>
                  <a:lnTo>
                    <a:pt x="3822" y="199493"/>
                  </a:lnTo>
                  <a:lnTo>
                    <a:pt x="14489" y="225534"/>
                  </a:lnTo>
                  <a:lnTo>
                    <a:pt x="40226" y="253348"/>
                  </a:lnTo>
                  <a:lnTo>
                    <a:pt x="71248" y="275237"/>
                  </a:lnTo>
                  <a:lnTo>
                    <a:pt x="96319" y="285324"/>
                  </a:lnTo>
                  <a:lnTo>
                    <a:pt x="119940" y="287468"/>
                  </a:lnTo>
                  <a:lnTo>
                    <a:pt x="143306" y="283351"/>
                  </a:lnTo>
                  <a:lnTo>
                    <a:pt x="181599" y="266709"/>
                  </a:lnTo>
                  <a:lnTo>
                    <a:pt x="237335" y="220172"/>
                  </a:lnTo>
                  <a:lnTo>
                    <a:pt x="252414" y="193391"/>
                  </a:lnTo>
                  <a:lnTo>
                    <a:pt x="264360" y="148548"/>
                  </a:lnTo>
                  <a:lnTo>
                    <a:pt x="264815" y="119833"/>
                  </a:lnTo>
                  <a:lnTo>
                    <a:pt x="251917" y="79700"/>
                  </a:lnTo>
                  <a:lnTo>
                    <a:pt x="232108" y="51950"/>
                  </a:lnTo>
                  <a:lnTo>
                    <a:pt x="204531" y="30080"/>
                  </a:lnTo>
                  <a:lnTo>
                    <a:pt x="184412" y="19998"/>
                  </a:lnTo>
                  <a:lnTo>
                    <a:pt x="163772" y="17856"/>
                  </a:lnTo>
                  <a:lnTo>
                    <a:pt x="135541" y="23228"/>
                  </a:lnTo>
                  <a:lnTo>
                    <a:pt x="111463" y="315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05333" y="1719500"/>
              <a:ext cx="193993" cy="282750"/>
            </a:xfrm>
            <a:custGeom>
              <a:avLst/>
              <a:gdLst/>
              <a:ahLst/>
              <a:cxnLst/>
              <a:rect l="0" t="0" r="0" b="0"/>
              <a:pathLst>
                <a:path w="193993" h="282750">
                  <a:moveTo>
                    <a:pt x="67650" y="94757"/>
                  </a:moveTo>
                  <a:lnTo>
                    <a:pt x="62061" y="111525"/>
                  </a:lnTo>
                  <a:lnTo>
                    <a:pt x="62436" y="129115"/>
                  </a:lnTo>
                  <a:lnTo>
                    <a:pt x="66620" y="180183"/>
                  </a:lnTo>
                  <a:lnTo>
                    <a:pt x="67345" y="229513"/>
                  </a:lnTo>
                  <a:lnTo>
                    <a:pt x="67559" y="275585"/>
                  </a:lnTo>
                  <a:lnTo>
                    <a:pt x="64080" y="281989"/>
                  </a:lnTo>
                  <a:lnTo>
                    <a:pt x="58251" y="282749"/>
                  </a:lnTo>
                  <a:lnTo>
                    <a:pt x="50856" y="279747"/>
                  </a:lnTo>
                  <a:lnTo>
                    <a:pt x="39519" y="267052"/>
                  </a:lnTo>
                  <a:lnTo>
                    <a:pt x="12906" y="211812"/>
                  </a:lnTo>
                  <a:lnTo>
                    <a:pt x="0" y="149181"/>
                  </a:lnTo>
                  <a:lnTo>
                    <a:pt x="1332" y="116342"/>
                  </a:lnTo>
                  <a:lnTo>
                    <a:pt x="13433" y="74974"/>
                  </a:lnTo>
                  <a:lnTo>
                    <a:pt x="31829" y="50551"/>
                  </a:lnTo>
                  <a:lnTo>
                    <a:pt x="58986" y="29666"/>
                  </a:lnTo>
                  <a:lnTo>
                    <a:pt x="110009" y="7691"/>
                  </a:lnTo>
                  <a:lnTo>
                    <a:pt x="167652" y="1013"/>
                  </a:lnTo>
                  <a:lnTo>
                    <a:pt x="193992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02227" y="1749098"/>
              <a:ext cx="249783" cy="313369"/>
            </a:xfrm>
            <a:custGeom>
              <a:avLst/>
              <a:gdLst/>
              <a:ahLst/>
              <a:cxnLst/>
              <a:rect l="0" t="0" r="0" b="0"/>
              <a:pathLst>
                <a:path w="249783" h="313369">
                  <a:moveTo>
                    <a:pt x="39212" y="159916"/>
                  </a:moveTo>
                  <a:lnTo>
                    <a:pt x="93087" y="141957"/>
                  </a:lnTo>
                  <a:lnTo>
                    <a:pt x="144659" y="119177"/>
                  </a:lnTo>
                  <a:lnTo>
                    <a:pt x="193028" y="79010"/>
                  </a:lnTo>
                  <a:lnTo>
                    <a:pt x="201161" y="58837"/>
                  </a:lnTo>
                  <a:lnTo>
                    <a:pt x="203330" y="46906"/>
                  </a:lnTo>
                  <a:lnTo>
                    <a:pt x="199501" y="27411"/>
                  </a:lnTo>
                  <a:lnTo>
                    <a:pt x="195204" y="18937"/>
                  </a:lnTo>
                  <a:lnTo>
                    <a:pt x="177952" y="6401"/>
                  </a:lnTo>
                  <a:lnTo>
                    <a:pt x="166800" y="1421"/>
                  </a:lnTo>
                  <a:lnTo>
                    <a:pt x="123160" y="0"/>
                  </a:lnTo>
                  <a:lnTo>
                    <a:pt x="84362" y="12577"/>
                  </a:lnTo>
                  <a:lnTo>
                    <a:pt x="50640" y="36711"/>
                  </a:lnTo>
                  <a:lnTo>
                    <a:pt x="24011" y="71678"/>
                  </a:lnTo>
                  <a:lnTo>
                    <a:pt x="6892" y="111674"/>
                  </a:lnTo>
                  <a:lnTo>
                    <a:pt x="0" y="153161"/>
                  </a:lnTo>
                  <a:lnTo>
                    <a:pt x="3547" y="195089"/>
                  </a:lnTo>
                  <a:lnTo>
                    <a:pt x="17596" y="237148"/>
                  </a:lnTo>
                  <a:lnTo>
                    <a:pt x="42166" y="273656"/>
                  </a:lnTo>
                  <a:lnTo>
                    <a:pt x="71673" y="301111"/>
                  </a:lnTo>
                  <a:lnTo>
                    <a:pt x="98483" y="310407"/>
                  </a:lnTo>
                  <a:lnTo>
                    <a:pt x="127556" y="313368"/>
                  </a:lnTo>
                  <a:lnTo>
                    <a:pt x="152175" y="310785"/>
                  </a:lnTo>
                  <a:lnTo>
                    <a:pt x="185766" y="297164"/>
                  </a:lnTo>
                  <a:lnTo>
                    <a:pt x="238117" y="262694"/>
                  </a:lnTo>
                  <a:lnTo>
                    <a:pt x="249782" y="25467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73400" y="1519459"/>
              <a:ext cx="20199" cy="558012"/>
            </a:xfrm>
            <a:custGeom>
              <a:avLst/>
              <a:gdLst/>
              <a:ahLst/>
              <a:cxnLst/>
              <a:rect l="0" t="0" r="0" b="0"/>
              <a:pathLst>
                <a:path w="20199" h="558012">
                  <a:moveTo>
                    <a:pt x="10319" y="0"/>
                  </a:moveTo>
                  <a:lnTo>
                    <a:pt x="13439" y="58290"/>
                  </a:lnTo>
                  <a:lnTo>
                    <a:pt x="18653" y="121776"/>
                  </a:lnTo>
                  <a:lnTo>
                    <a:pt x="20198" y="177632"/>
                  </a:lnTo>
                  <a:lnTo>
                    <a:pt x="17535" y="231226"/>
                  </a:lnTo>
                  <a:lnTo>
                    <a:pt x="12457" y="284151"/>
                  </a:lnTo>
                  <a:lnTo>
                    <a:pt x="7833" y="336877"/>
                  </a:lnTo>
                  <a:lnTo>
                    <a:pt x="2174" y="389544"/>
                  </a:lnTo>
                  <a:lnTo>
                    <a:pt x="497" y="445314"/>
                  </a:lnTo>
                  <a:lnTo>
                    <a:pt x="0" y="500052"/>
                  </a:lnTo>
                  <a:lnTo>
                    <a:pt x="2972" y="536548"/>
                  </a:lnTo>
                  <a:lnTo>
                    <a:pt x="10319" y="55801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99450" y="1445760"/>
              <a:ext cx="547483" cy="168457"/>
            </a:xfrm>
            <a:custGeom>
              <a:avLst/>
              <a:gdLst/>
              <a:ahLst/>
              <a:cxnLst/>
              <a:rect l="0" t="0" r="0" b="0"/>
              <a:pathLst>
                <a:path w="547483" h="168457">
                  <a:moveTo>
                    <a:pt x="547482" y="0"/>
                  </a:moveTo>
                  <a:lnTo>
                    <a:pt x="485389" y="14654"/>
                  </a:lnTo>
                  <a:lnTo>
                    <a:pt x="434004" y="35433"/>
                  </a:lnTo>
                  <a:lnTo>
                    <a:pt x="378794" y="52016"/>
                  </a:lnTo>
                  <a:lnTo>
                    <a:pt x="317239" y="66556"/>
                  </a:lnTo>
                  <a:lnTo>
                    <a:pt x="257160" y="81863"/>
                  </a:lnTo>
                  <a:lnTo>
                    <a:pt x="200232" y="103084"/>
                  </a:lnTo>
                  <a:lnTo>
                    <a:pt x="143927" y="118888"/>
                  </a:lnTo>
                  <a:lnTo>
                    <a:pt x="82037" y="136813"/>
                  </a:lnTo>
                  <a:lnTo>
                    <a:pt x="27643" y="15648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62621" y="2045884"/>
              <a:ext cx="494840" cy="115814"/>
            </a:xfrm>
            <a:custGeom>
              <a:avLst/>
              <a:gdLst/>
              <a:ahLst/>
              <a:cxnLst/>
              <a:rect l="0" t="0" r="0" b="0"/>
              <a:pathLst>
                <a:path w="494840" h="115814">
                  <a:moveTo>
                    <a:pt x="494839" y="0"/>
                  </a:moveTo>
                  <a:lnTo>
                    <a:pt x="434455" y="11453"/>
                  </a:lnTo>
                  <a:lnTo>
                    <a:pt x="382971" y="21331"/>
                  </a:lnTo>
                  <a:lnTo>
                    <a:pt x="323653" y="35149"/>
                  </a:lnTo>
                  <a:lnTo>
                    <a:pt x="261119" y="49530"/>
                  </a:lnTo>
                  <a:lnTo>
                    <a:pt x="206647" y="57617"/>
                  </a:lnTo>
                  <a:lnTo>
                    <a:pt x="150826" y="76545"/>
                  </a:lnTo>
                  <a:lnTo>
                    <a:pt x="97859" y="85830"/>
                  </a:lnTo>
                  <a:lnTo>
                    <a:pt x="42522" y="10198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57460" y="1824785"/>
              <a:ext cx="157929" cy="275933"/>
            </a:xfrm>
            <a:custGeom>
              <a:avLst/>
              <a:gdLst/>
              <a:ahLst/>
              <a:cxnLst/>
              <a:rect l="0" t="0" r="0" b="0"/>
              <a:pathLst>
                <a:path w="157929" h="275933">
                  <a:moveTo>
                    <a:pt x="0" y="105285"/>
                  </a:moveTo>
                  <a:lnTo>
                    <a:pt x="17959" y="167566"/>
                  </a:lnTo>
                  <a:lnTo>
                    <a:pt x="31667" y="221616"/>
                  </a:lnTo>
                  <a:lnTo>
                    <a:pt x="45640" y="271764"/>
                  </a:lnTo>
                  <a:lnTo>
                    <a:pt x="45635" y="275932"/>
                  </a:lnTo>
                  <a:lnTo>
                    <a:pt x="43291" y="275202"/>
                  </a:lnTo>
                  <a:lnTo>
                    <a:pt x="39389" y="271206"/>
                  </a:lnTo>
                  <a:lnTo>
                    <a:pt x="14085" y="209806"/>
                  </a:lnTo>
                  <a:lnTo>
                    <a:pt x="3129" y="165186"/>
                  </a:lnTo>
                  <a:lnTo>
                    <a:pt x="618" y="111658"/>
                  </a:lnTo>
                  <a:lnTo>
                    <a:pt x="6514" y="87061"/>
                  </a:lnTo>
                  <a:lnTo>
                    <a:pt x="29363" y="42674"/>
                  </a:lnTo>
                  <a:lnTo>
                    <a:pt x="45806" y="27545"/>
                  </a:lnTo>
                  <a:lnTo>
                    <a:pt x="84958" y="8301"/>
                  </a:lnTo>
                  <a:lnTo>
                    <a:pt x="139061" y="109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91934" y="1782671"/>
              <a:ext cx="165610" cy="285368"/>
            </a:xfrm>
            <a:custGeom>
              <a:avLst/>
              <a:gdLst/>
              <a:ahLst/>
              <a:cxnLst/>
              <a:rect l="0" t="0" r="0" b="0"/>
              <a:pathLst>
                <a:path w="165610" h="285368">
                  <a:moveTo>
                    <a:pt x="18210" y="147399"/>
                  </a:moveTo>
                  <a:lnTo>
                    <a:pt x="23799" y="206016"/>
                  </a:lnTo>
                  <a:lnTo>
                    <a:pt x="43404" y="259020"/>
                  </a:lnTo>
                  <a:lnTo>
                    <a:pt x="52450" y="285367"/>
                  </a:lnTo>
                  <a:lnTo>
                    <a:pt x="43043" y="268347"/>
                  </a:lnTo>
                  <a:lnTo>
                    <a:pt x="19675" y="209210"/>
                  </a:lnTo>
                  <a:lnTo>
                    <a:pt x="2815" y="151333"/>
                  </a:lnTo>
                  <a:lnTo>
                    <a:pt x="0" y="110090"/>
                  </a:lnTo>
                  <a:lnTo>
                    <a:pt x="3488" y="86364"/>
                  </a:lnTo>
                  <a:lnTo>
                    <a:pt x="12057" y="67240"/>
                  </a:lnTo>
                  <a:lnTo>
                    <a:pt x="24834" y="50942"/>
                  </a:lnTo>
                  <a:lnTo>
                    <a:pt x="51758" y="29782"/>
                  </a:lnTo>
                  <a:lnTo>
                    <a:pt x="102696" y="7706"/>
                  </a:lnTo>
                  <a:lnTo>
                    <a:pt x="165609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31243" y="1824726"/>
              <a:ext cx="168456" cy="348297"/>
            </a:xfrm>
            <a:custGeom>
              <a:avLst/>
              <a:gdLst/>
              <a:ahLst/>
              <a:cxnLst/>
              <a:rect l="0" t="0" r="0" b="0"/>
              <a:pathLst>
                <a:path w="168456" h="348297">
                  <a:moveTo>
                    <a:pt x="0" y="115873"/>
                  </a:moveTo>
                  <a:lnTo>
                    <a:pt x="26386" y="131514"/>
                  </a:lnTo>
                  <a:lnTo>
                    <a:pt x="49552" y="139592"/>
                  </a:lnTo>
                  <a:lnTo>
                    <a:pt x="88901" y="139538"/>
                  </a:lnTo>
                  <a:lnTo>
                    <a:pt x="124606" y="126524"/>
                  </a:lnTo>
                  <a:lnTo>
                    <a:pt x="151823" y="102261"/>
                  </a:lnTo>
                  <a:lnTo>
                    <a:pt x="161064" y="79798"/>
                  </a:lnTo>
                  <a:lnTo>
                    <a:pt x="164001" y="55386"/>
                  </a:lnTo>
                  <a:lnTo>
                    <a:pt x="161406" y="32838"/>
                  </a:lnTo>
                  <a:lnTo>
                    <a:pt x="153234" y="14238"/>
                  </a:lnTo>
                  <a:lnTo>
                    <a:pt x="147780" y="6002"/>
                  </a:lnTo>
                  <a:lnTo>
                    <a:pt x="138294" y="1682"/>
                  </a:lnTo>
                  <a:lnTo>
                    <a:pt x="112157" y="0"/>
                  </a:lnTo>
                  <a:lnTo>
                    <a:pt x="90401" y="6272"/>
                  </a:lnTo>
                  <a:lnTo>
                    <a:pt x="72933" y="18029"/>
                  </a:lnTo>
                  <a:lnTo>
                    <a:pt x="42656" y="57291"/>
                  </a:lnTo>
                  <a:lnTo>
                    <a:pt x="24336" y="99295"/>
                  </a:lnTo>
                  <a:lnTo>
                    <a:pt x="13256" y="160302"/>
                  </a:lnTo>
                  <a:lnTo>
                    <a:pt x="11336" y="208845"/>
                  </a:lnTo>
                  <a:lnTo>
                    <a:pt x="16357" y="254685"/>
                  </a:lnTo>
                  <a:lnTo>
                    <a:pt x="30843" y="292313"/>
                  </a:lnTo>
                  <a:lnTo>
                    <a:pt x="49953" y="320100"/>
                  </a:lnTo>
                  <a:lnTo>
                    <a:pt x="76022" y="343151"/>
                  </a:lnTo>
                  <a:lnTo>
                    <a:pt x="98908" y="348296"/>
                  </a:lnTo>
                  <a:lnTo>
                    <a:pt x="158537" y="339237"/>
                  </a:lnTo>
                  <a:lnTo>
                    <a:pt x="168455" y="33697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47056" y="1893703"/>
              <a:ext cx="292888" cy="604907"/>
            </a:xfrm>
            <a:custGeom>
              <a:avLst/>
              <a:gdLst/>
              <a:ahLst/>
              <a:cxnLst/>
              <a:rect l="0" t="0" r="0" b="0"/>
              <a:pathLst>
                <a:path w="292888" h="604907">
                  <a:moveTo>
                    <a:pt x="221098" y="162710"/>
                  </a:moveTo>
                  <a:lnTo>
                    <a:pt x="250407" y="127812"/>
                  </a:lnTo>
                  <a:lnTo>
                    <a:pt x="265007" y="92968"/>
                  </a:lnTo>
                  <a:lnTo>
                    <a:pt x="265564" y="47419"/>
                  </a:lnTo>
                  <a:lnTo>
                    <a:pt x="258018" y="23342"/>
                  </a:lnTo>
                  <a:lnTo>
                    <a:pt x="252730" y="13646"/>
                  </a:lnTo>
                  <a:lnTo>
                    <a:pt x="244526" y="7182"/>
                  </a:lnTo>
                  <a:lnTo>
                    <a:pt x="222932" y="0"/>
                  </a:lnTo>
                  <a:lnTo>
                    <a:pt x="200856" y="3046"/>
                  </a:lnTo>
                  <a:lnTo>
                    <a:pt x="190057" y="7134"/>
                  </a:lnTo>
                  <a:lnTo>
                    <a:pt x="174936" y="21035"/>
                  </a:lnTo>
                  <a:lnTo>
                    <a:pt x="150109" y="64144"/>
                  </a:lnTo>
                  <a:lnTo>
                    <a:pt x="140793" y="103999"/>
                  </a:lnTo>
                  <a:lnTo>
                    <a:pt x="146051" y="158218"/>
                  </a:lnTo>
                  <a:lnTo>
                    <a:pt x="161722" y="214760"/>
                  </a:lnTo>
                  <a:lnTo>
                    <a:pt x="167475" y="223147"/>
                  </a:lnTo>
                  <a:lnTo>
                    <a:pt x="183227" y="235584"/>
                  </a:lnTo>
                  <a:lnTo>
                    <a:pt x="192342" y="237029"/>
                  </a:lnTo>
                  <a:lnTo>
                    <a:pt x="211827" y="232395"/>
                  </a:lnTo>
                  <a:lnTo>
                    <a:pt x="229067" y="219417"/>
                  </a:lnTo>
                  <a:lnTo>
                    <a:pt x="236939" y="211043"/>
                  </a:lnTo>
                  <a:lnTo>
                    <a:pt x="253608" y="171311"/>
                  </a:lnTo>
                  <a:lnTo>
                    <a:pt x="262485" y="123248"/>
                  </a:lnTo>
                  <a:lnTo>
                    <a:pt x="265067" y="124704"/>
                  </a:lnTo>
                  <a:lnTo>
                    <a:pt x="267959" y="130353"/>
                  </a:lnTo>
                  <a:lnTo>
                    <a:pt x="272979" y="192215"/>
                  </a:lnTo>
                  <a:lnTo>
                    <a:pt x="279180" y="252896"/>
                  </a:lnTo>
                  <a:lnTo>
                    <a:pt x="288350" y="310054"/>
                  </a:lnTo>
                  <a:lnTo>
                    <a:pt x="292887" y="367674"/>
                  </a:lnTo>
                  <a:lnTo>
                    <a:pt x="292081" y="429971"/>
                  </a:lnTo>
                  <a:lnTo>
                    <a:pt x="271817" y="477284"/>
                  </a:lnTo>
                  <a:lnTo>
                    <a:pt x="257678" y="496713"/>
                  </a:lnTo>
                  <a:lnTo>
                    <a:pt x="239696" y="509247"/>
                  </a:lnTo>
                  <a:lnTo>
                    <a:pt x="177736" y="530626"/>
                  </a:lnTo>
                  <a:lnTo>
                    <a:pt x="122585" y="545130"/>
                  </a:lnTo>
                  <a:lnTo>
                    <a:pt x="67802" y="567666"/>
                  </a:lnTo>
                  <a:lnTo>
                    <a:pt x="25091" y="591528"/>
                  </a:lnTo>
                  <a:lnTo>
                    <a:pt x="0" y="60490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95959" y="1951127"/>
              <a:ext cx="166116" cy="254974"/>
            </a:xfrm>
            <a:custGeom>
              <a:avLst/>
              <a:gdLst/>
              <a:ahLst/>
              <a:cxnLst/>
              <a:rect l="0" t="0" r="0" b="0"/>
              <a:pathLst>
                <a:path w="166116" h="254974">
                  <a:moveTo>
                    <a:pt x="9066" y="0"/>
                  </a:moveTo>
                  <a:lnTo>
                    <a:pt x="0" y="58617"/>
                  </a:lnTo>
                  <a:lnTo>
                    <a:pt x="7232" y="121197"/>
                  </a:lnTo>
                  <a:lnTo>
                    <a:pt x="19926" y="183644"/>
                  </a:lnTo>
                  <a:lnTo>
                    <a:pt x="33340" y="219360"/>
                  </a:lnTo>
                  <a:lnTo>
                    <a:pt x="39286" y="230468"/>
                  </a:lnTo>
                  <a:lnTo>
                    <a:pt x="55253" y="245930"/>
                  </a:lnTo>
                  <a:lnTo>
                    <a:pt x="64424" y="251691"/>
                  </a:lnTo>
                  <a:lnTo>
                    <a:pt x="87091" y="254973"/>
                  </a:lnTo>
                  <a:lnTo>
                    <a:pt x="99687" y="254210"/>
                  </a:lnTo>
                  <a:lnTo>
                    <a:pt x="119922" y="244004"/>
                  </a:lnTo>
                  <a:lnTo>
                    <a:pt x="136714" y="226599"/>
                  </a:lnTo>
                  <a:lnTo>
                    <a:pt x="151976" y="203266"/>
                  </a:lnTo>
                  <a:lnTo>
                    <a:pt x="162544" y="163822"/>
                  </a:lnTo>
                  <a:lnTo>
                    <a:pt x="166115" y="101337"/>
                  </a:lnTo>
                  <a:lnTo>
                    <a:pt x="163700" y="42721"/>
                  </a:lnTo>
                  <a:lnTo>
                    <a:pt x="156464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431408" y="1656329"/>
              <a:ext cx="10530" cy="547483"/>
            </a:xfrm>
            <a:custGeom>
              <a:avLst/>
              <a:gdLst/>
              <a:ahLst/>
              <a:cxnLst/>
              <a:rect l="0" t="0" r="0" b="0"/>
              <a:pathLst>
                <a:path w="10530" h="547483">
                  <a:moveTo>
                    <a:pt x="10529" y="0"/>
                  </a:moveTo>
                  <a:lnTo>
                    <a:pt x="3293" y="58839"/>
                  </a:lnTo>
                  <a:lnTo>
                    <a:pt x="1463" y="102580"/>
                  </a:lnTo>
                  <a:lnTo>
                    <a:pt x="434" y="162066"/>
                  </a:lnTo>
                  <a:lnTo>
                    <a:pt x="129" y="211146"/>
                  </a:lnTo>
                  <a:lnTo>
                    <a:pt x="25" y="270822"/>
                  </a:lnTo>
                  <a:lnTo>
                    <a:pt x="8" y="319410"/>
                  </a:lnTo>
                  <a:lnTo>
                    <a:pt x="2" y="366301"/>
                  </a:lnTo>
                  <a:lnTo>
                    <a:pt x="1" y="422439"/>
                  </a:lnTo>
                  <a:lnTo>
                    <a:pt x="1" y="475468"/>
                  </a:lnTo>
                  <a:lnTo>
                    <a:pt x="0" y="526542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553511" y="1982663"/>
              <a:ext cx="267452" cy="231678"/>
            </a:xfrm>
            <a:custGeom>
              <a:avLst/>
              <a:gdLst/>
              <a:ahLst/>
              <a:cxnLst/>
              <a:rect l="0" t="0" r="0" b="0"/>
              <a:pathLst>
                <a:path w="267452" h="231678">
                  <a:moveTo>
                    <a:pt x="120053" y="147449"/>
                  </a:moveTo>
                  <a:lnTo>
                    <a:pt x="134707" y="103486"/>
                  </a:lnTo>
                  <a:lnTo>
                    <a:pt x="133623" y="67613"/>
                  </a:lnTo>
                  <a:lnTo>
                    <a:pt x="125893" y="32937"/>
                  </a:lnTo>
                  <a:lnTo>
                    <a:pt x="113290" y="14276"/>
                  </a:lnTo>
                  <a:lnTo>
                    <a:pt x="105016" y="6025"/>
                  </a:lnTo>
                  <a:lnTo>
                    <a:pt x="95990" y="1693"/>
                  </a:lnTo>
                  <a:lnTo>
                    <a:pt x="76603" y="0"/>
                  </a:lnTo>
                  <a:lnTo>
                    <a:pt x="59408" y="6267"/>
                  </a:lnTo>
                  <a:lnTo>
                    <a:pt x="51547" y="11214"/>
                  </a:lnTo>
                  <a:lnTo>
                    <a:pt x="29305" y="40532"/>
                  </a:lnTo>
                  <a:lnTo>
                    <a:pt x="9234" y="92361"/>
                  </a:lnTo>
                  <a:lnTo>
                    <a:pt x="0" y="132556"/>
                  </a:lnTo>
                  <a:lnTo>
                    <a:pt x="6174" y="178172"/>
                  </a:lnTo>
                  <a:lnTo>
                    <a:pt x="13289" y="198538"/>
                  </a:lnTo>
                  <a:lnTo>
                    <a:pt x="24248" y="215389"/>
                  </a:lnTo>
                  <a:lnTo>
                    <a:pt x="32787" y="219648"/>
                  </a:lnTo>
                  <a:lnTo>
                    <a:pt x="54751" y="221262"/>
                  </a:lnTo>
                  <a:lnTo>
                    <a:pt x="73872" y="214960"/>
                  </a:lnTo>
                  <a:lnTo>
                    <a:pt x="90169" y="203190"/>
                  </a:lnTo>
                  <a:lnTo>
                    <a:pt x="105212" y="186261"/>
                  </a:lnTo>
                  <a:lnTo>
                    <a:pt x="129551" y="128152"/>
                  </a:lnTo>
                  <a:lnTo>
                    <a:pt x="133404" y="117037"/>
                  </a:lnTo>
                  <a:lnTo>
                    <a:pt x="137142" y="114306"/>
                  </a:lnTo>
                  <a:lnTo>
                    <a:pt x="140804" y="117165"/>
                  </a:lnTo>
                  <a:lnTo>
                    <a:pt x="173592" y="177878"/>
                  </a:lnTo>
                  <a:lnTo>
                    <a:pt x="200948" y="215331"/>
                  </a:lnTo>
                  <a:lnTo>
                    <a:pt x="221126" y="224412"/>
                  </a:lnTo>
                  <a:lnTo>
                    <a:pt x="267451" y="23167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842019" y="1951127"/>
              <a:ext cx="336913" cy="254851"/>
            </a:xfrm>
            <a:custGeom>
              <a:avLst/>
              <a:gdLst/>
              <a:ahLst/>
              <a:cxnLst/>
              <a:rect l="0" t="0" r="0" b="0"/>
              <a:pathLst>
                <a:path w="336913" h="254851">
                  <a:moveTo>
                    <a:pt x="0" y="73700"/>
                  </a:moveTo>
                  <a:lnTo>
                    <a:pt x="0" y="132317"/>
                  </a:lnTo>
                  <a:lnTo>
                    <a:pt x="16811" y="186491"/>
                  </a:lnTo>
                  <a:lnTo>
                    <a:pt x="39543" y="239132"/>
                  </a:lnTo>
                  <a:lnTo>
                    <a:pt x="45651" y="254850"/>
                  </a:lnTo>
                  <a:lnTo>
                    <a:pt x="45642" y="254128"/>
                  </a:lnTo>
                  <a:lnTo>
                    <a:pt x="30971" y="197396"/>
                  </a:lnTo>
                  <a:lnTo>
                    <a:pt x="17426" y="143367"/>
                  </a:lnTo>
                  <a:lnTo>
                    <a:pt x="18161" y="107210"/>
                  </a:lnTo>
                  <a:lnTo>
                    <a:pt x="25789" y="74270"/>
                  </a:lnTo>
                  <a:lnTo>
                    <a:pt x="38368" y="56016"/>
                  </a:lnTo>
                  <a:lnTo>
                    <a:pt x="55657" y="41274"/>
                  </a:lnTo>
                  <a:lnTo>
                    <a:pt x="75040" y="30822"/>
                  </a:lnTo>
                  <a:lnTo>
                    <a:pt x="131719" y="21816"/>
                  </a:lnTo>
                  <a:lnTo>
                    <a:pt x="192309" y="13105"/>
                  </a:lnTo>
                  <a:lnTo>
                    <a:pt x="254666" y="11038"/>
                  </a:lnTo>
                  <a:lnTo>
                    <a:pt x="316824" y="2262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927721" y="2731092"/>
            <a:ext cx="1761316" cy="863338"/>
            <a:chOff x="3927721" y="2731092"/>
            <a:chExt cx="1761316" cy="863338"/>
          </a:xfrm>
        </p:grpSpPr>
        <p:sp>
          <p:nvSpPr>
            <p:cNvPr id="23" name="Freeform 22"/>
            <p:cNvSpPr/>
            <p:nvPr/>
          </p:nvSpPr>
          <p:spPr>
            <a:xfrm>
              <a:off x="3927721" y="2731092"/>
              <a:ext cx="494841" cy="789050"/>
            </a:xfrm>
            <a:custGeom>
              <a:avLst/>
              <a:gdLst/>
              <a:ahLst/>
              <a:cxnLst/>
              <a:rect l="0" t="0" r="0" b="0"/>
              <a:pathLst>
                <a:path w="494841" h="789050">
                  <a:moveTo>
                    <a:pt x="0" y="63171"/>
                  </a:moveTo>
                  <a:lnTo>
                    <a:pt x="25194" y="124281"/>
                  </a:lnTo>
                  <a:lnTo>
                    <a:pt x="45245" y="178713"/>
                  </a:lnTo>
                  <a:lnTo>
                    <a:pt x="71455" y="234710"/>
                  </a:lnTo>
                  <a:lnTo>
                    <a:pt x="98187" y="294987"/>
                  </a:lnTo>
                  <a:lnTo>
                    <a:pt x="118225" y="348171"/>
                  </a:lnTo>
                  <a:lnTo>
                    <a:pt x="138777" y="403737"/>
                  </a:lnTo>
                  <a:lnTo>
                    <a:pt x="155272" y="460942"/>
                  </a:lnTo>
                  <a:lnTo>
                    <a:pt x="179846" y="524235"/>
                  </a:lnTo>
                  <a:lnTo>
                    <a:pt x="201642" y="582144"/>
                  </a:lnTo>
                  <a:lnTo>
                    <a:pt x="224448" y="638643"/>
                  </a:lnTo>
                  <a:lnTo>
                    <a:pt x="241431" y="691744"/>
                  </a:lnTo>
                  <a:lnTo>
                    <a:pt x="261640" y="741964"/>
                  </a:lnTo>
                  <a:lnTo>
                    <a:pt x="281334" y="783050"/>
                  </a:lnTo>
                  <a:lnTo>
                    <a:pt x="288162" y="788755"/>
                  </a:lnTo>
                  <a:lnTo>
                    <a:pt x="295053" y="789049"/>
                  </a:lnTo>
                  <a:lnTo>
                    <a:pt x="301987" y="785735"/>
                  </a:lnTo>
                  <a:lnTo>
                    <a:pt x="312812" y="766456"/>
                  </a:lnTo>
                  <a:lnTo>
                    <a:pt x="322362" y="725837"/>
                  </a:lnTo>
                  <a:lnTo>
                    <a:pt x="333090" y="663429"/>
                  </a:lnTo>
                  <a:lnTo>
                    <a:pt x="339277" y="609986"/>
                  </a:lnTo>
                  <a:lnTo>
                    <a:pt x="351417" y="554368"/>
                  </a:lnTo>
                  <a:lnTo>
                    <a:pt x="357845" y="498323"/>
                  </a:lnTo>
                  <a:lnTo>
                    <a:pt x="369166" y="439072"/>
                  </a:lnTo>
                  <a:lnTo>
                    <a:pt x="382668" y="382568"/>
                  </a:lnTo>
                  <a:lnTo>
                    <a:pt x="396600" y="321971"/>
                  </a:lnTo>
                  <a:lnTo>
                    <a:pt x="410617" y="266846"/>
                  </a:lnTo>
                  <a:lnTo>
                    <a:pt x="424651" y="216227"/>
                  </a:lnTo>
                  <a:lnTo>
                    <a:pt x="438688" y="162338"/>
                  </a:lnTo>
                  <a:lnTo>
                    <a:pt x="456235" y="105865"/>
                  </a:lnTo>
                  <a:lnTo>
                    <a:pt x="482116" y="44385"/>
                  </a:lnTo>
                  <a:lnTo>
                    <a:pt x="49484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22561" y="3182347"/>
              <a:ext cx="242156" cy="281643"/>
            </a:xfrm>
            <a:custGeom>
              <a:avLst/>
              <a:gdLst/>
              <a:ahLst/>
              <a:cxnLst/>
              <a:rect l="0" t="0" r="0" b="0"/>
              <a:pathLst>
                <a:path w="242156" h="281643">
                  <a:moveTo>
                    <a:pt x="0" y="138341"/>
                  </a:moveTo>
                  <a:lnTo>
                    <a:pt x="16768" y="143930"/>
                  </a:lnTo>
                  <a:lnTo>
                    <a:pt x="68346" y="139488"/>
                  </a:lnTo>
                  <a:lnTo>
                    <a:pt x="125637" y="123992"/>
                  </a:lnTo>
                  <a:lnTo>
                    <a:pt x="157719" y="108093"/>
                  </a:lnTo>
                  <a:lnTo>
                    <a:pt x="172652" y="92142"/>
                  </a:lnTo>
                  <a:lnTo>
                    <a:pt x="178272" y="82975"/>
                  </a:lnTo>
                  <a:lnTo>
                    <a:pt x="181398" y="60312"/>
                  </a:lnTo>
                  <a:lnTo>
                    <a:pt x="177717" y="36980"/>
                  </a:lnTo>
                  <a:lnTo>
                    <a:pt x="168282" y="18813"/>
                  </a:lnTo>
                  <a:lnTo>
                    <a:pt x="153171" y="6058"/>
                  </a:lnTo>
                  <a:lnTo>
                    <a:pt x="144228" y="1019"/>
                  </a:lnTo>
                  <a:lnTo>
                    <a:pt x="134756" y="0"/>
                  </a:lnTo>
                  <a:lnTo>
                    <a:pt x="114874" y="5106"/>
                  </a:lnTo>
                  <a:lnTo>
                    <a:pt x="83949" y="21135"/>
                  </a:lnTo>
                  <a:lnTo>
                    <a:pt x="58149" y="46291"/>
                  </a:lnTo>
                  <a:lnTo>
                    <a:pt x="32773" y="96583"/>
                  </a:lnTo>
                  <a:lnTo>
                    <a:pt x="17782" y="144000"/>
                  </a:lnTo>
                  <a:lnTo>
                    <a:pt x="18267" y="184601"/>
                  </a:lnTo>
                  <a:lnTo>
                    <a:pt x="25819" y="220678"/>
                  </a:lnTo>
                  <a:lnTo>
                    <a:pt x="41055" y="248005"/>
                  </a:lnTo>
                  <a:lnTo>
                    <a:pt x="60387" y="270919"/>
                  </a:lnTo>
                  <a:lnTo>
                    <a:pt x="80261" y="279153"/>
                  </a:lnTo>
                  <a:lnTo>
                    <a:pt x="103522" y="281642"/>
                  </a:lnTo>
                  <a:lnTo>
                    <a:pt x="157695" y="270700"/>
                  </a:lnTo>
                  <a:lnTo>
                    <a:pt x="212013" y="235902"/>
                  </a:lnTo>
                  <a:lnTo>
                    <a:pt x="242155" y="2015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06830" y="3173289"/>
              <a:ext cx="200043" cy="326098"/>
            </a:xfrm>
            <a:custGeom>
              <a:avLst/>
              <a:gdLst/>
              <a:ahLst/>
              <a:cxnLst/>
              <a:rect l="0" t="0" r="0" b="0"/>
              <a:pathLst>
                <a:path w="200043" h="326098">
                  <a:moveTo>
                    <a:pt x="0" y="126342"/>
                  </a:moveTo>
                  <a:lnTo>
                    <a:pt x="15641" y="144322"/>
                  </a:lnTo>
                  <a:lnTo>
                    <a:pt x="34844" y="196083"/>
                  </a:lnTo>
                  <a:lnTo>
                    <a:pt x="49083" y="255845"/>
                  </a:lnTo>
                  <a:lnTo>
                    <a:pt x="63162" y="306990"/>
                  </a:lnTo>
                  <a:lnTo>
                    <a:pt x="67846" y="325953"/>
                  </a:lnTo>
                  <a:lnTo>
                    <a:pt x="67458" y="326097"/>
                  </a:lnTo>
                  <a:lnTo>
                    <a:pt x="52095" y="270943"/>
                  </a:lnTo>
                  <a:lnTo>
                    <a:pt x="44086" y="217036"/>
                  </a:lnTo>
                  <a:lnTo>
                    <a:pt x="43673" y="161328"/>
                  </a:lnTo>
                  <a:lnTo>
                    <a:pt x="53644" y="108383"/>
                  </a:lnTo>
                  <a:lnTo>
                    <a:pt x="56820" y="96821"/>
                  </a:lnTo>
                  <a:lnTo>
                    <a:pt x="72827" y="77736"/>
                  </a:lnTo>
                  <a:lnTo>
                    <a:pt x="133463" y="39136"/>
                  </a:lnTo>
                  <a:lnTo>
                    <a:pt x="175192" y="13753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48986" y="2899548"/>
              <a:ext cx="323380" cy="518854"/>
            </a:xfrm>
            <a:custGeom>
              <a:avLst/>
              <a:gdLst/>
              <a:ahLst/>
              <a:cxnLst/>
              <a:rect l="0" t="0" r="0" b="0"/>
              <a:pathLst>
                <a:path w="323380" h="518854">
                  <a:moveTo>
                    <a:pt x="0" y="0"/>
                  </a:moveTo>
                  <a:lnTo>
                    <a:pt x="3119" y="48930"/>
                  </a:lnTo>
                  <a:lnTo>
                    <a:pt x="11453" y="99896"/>
                  </a:lnTo>
                  <a:lnTo>
                    <a:pt x="21331" y="162570"/>
                  </a:lnTo>
                  <a:lnTo>
                    <a:pt x="28197" y="207954"/>
                  </a:lnTo>
                  <a:lnTo>
                    <a:pt x="37470" y="270626"/>
                  </a:lnTo>
                  <a:lnTo>
                    <a:pt x="41908" y="321041"/>
                  </a:lnTo>
                  <a:lnTo>
                    <a:pt x="48942" y="372503"/>
                  </a:lnTo>
                  <a:lnTo>
                    <a:pt x="52716" y="422457"/>
                  </a:lnTo>
                  <a:lnTo>
                    <a:pt x="58383" y="453505"/>
                  </a:lnTo>
                  <a:lnTo>
                    <a:pt x="57640" y="453245"/>
                  </a:lnTo>
                  <a:lnTo>
                    <a:pt x="55974" y="449563"/>
                  </a:lnTo>
                  <a:lnTo>
                    <a:pt x="53629" y="422022"/>
                  </a:lnTo>
                  <a:lnTo>
                    <a:pt x="61105" y="365494"/>
                  </a:lnTo>
                  <a:lnTo>
                    <a:pt x="68352" y="317341"/>
                  </a:lnTo>
                  <a:lnTo>
                    <a:pt x="83293" y="290299"/>
                  </a:lnTo>
                  <a:lnTo>
                    <a:pt x="123058" y="245886"/>
                  </a:lnTo>
                  <a:lnTo>
                    <a:pt x="143210" y="237964"/>
                  </a:lnTo>
                  <a:lnTo>
                    <a:pt x="166594" y="235613"/>
                  </a:lnTo>
                  <a:lnTo>
                    <a:pt x="188685" y="238468"/>
                  </a:lnTo>
                  <a:lnTo>
                    <a:pt x="210202" y="249875"/>
                  </a:lnTo>
                  <a:lnTo>
                    <a:pt x="270589" y="302884"/>
                  </a:lnTo>
                  <a:lnTo>
                    <a:pt x="293864" y="331899"/>
                  </a:lnTo>
                  <a:lnTo>
                    <a:pt x="317100" y="383625"/>
                  </a:lnTo>
                  <a:lnTo>
                    <a:pt x="323379" y="444968"/>
                  </a:lnTo>
                  <a:lnTo>
                    <a:pt x="319979" y="470335"/>
                  </a:lnTo>
                  <a:lnTo>
                    <a:pt x="308329" y="490187"/>
                  </a:lnTo>
                  <a:lnTo>
                    <a:pt x="290283" y="505640"/>
                  </a:lnTo>
                  <a:lnTo>
                    <a:pt x="266665" y="516407"/>
                  </a:lnTo>
                  <a:lnTo>
                    <a:pt x="243690" y="518853"/>
                  </a:lnTo>
                  <a:lnTo>
                    <a:pt x="181309" y="515116"/>
                  </a:lnTo>
                  <a:lnTo>
                    <a:pt x="126108" y="504520"/>
                  </a:lnTo>
                  <a:lnTo>
                    <a:pt x="63171" y="49483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33255" y="3179594"/>
              <a:ext cx="455782" cy="414836"/>
            </a:xfrm>
            <a:custGeom>
              <a:avLst/>
              <a:gdLst/>
              <a:ahLst/>
              <a:cxnLst/>
              <a:rect l="0" t="0" r="0" b="0"/>
              <a:pathLst>
                <a:path w="455782" h="414836">
                  <a:moveTo>
                    <a:pt x="357969" y="46337"/>
                  </a:moveTo>
                  <a:lnTo>
                    <a:pt x="346791" y="29570"/>
                  </a:lnTo>
                  <a:lnTo>
                    <a:pt x="331944" y="18218"/>
                  </a:lnTo>
                  <a:lnTo>
                    <a:pt x="297615" y="5250"/>
                  </a:lnTo>
                  <a:lnTo>
                    <a:pt x="266805" y="0"/>
                  </a:lnTo>
                  <a:lnTo>
                    <a:pt x="205604" y="6162"/>
                  </a:lnTo>
                  <a:lnTo>
                    <a:pt x="153437" y="24234"/>
                  </a:lnTo>
                  <a:lnTo>
                    <a:pt x="123192" y="49147"/>
                  </a:lnTo>
                  <a:lnTo>
                    <a:pt x="105002" y="78755"/>
                  </a:lnTo>
                  <a:lnTo>
                    <a:pt x="102430" y="99350"/>
                  </a:lnTo>
                  <a:lnTo>
                    <a:pt x="106355" y="119031"/>
                  </a:lnTo>
                  <a:lnTo>
                    <a:pt x="115899" y="135578"/>
                  </a:lnTo>
                  <a:lnTo>
                    <a:pt x="134179" y="147611"/>
                  </a:lnTo>
                  <a:lnTo>
                    <a:pt x="156731" y="154519"/>
                  </a:lnTo>
                  <a:lnTo>
                    <a:pt x="202925" y="149422"/>
                  </a:lnTo>
                  <a:lnTo>
                    <a:pt x="256763" y="142739"/>
                  </a:lnTo>
                  <a:lnTo>
                    <a:pt x="306392" y="134183"/>
                  </a:lnTo>
                  <a:lnTo>
                    <a:pt x="351006" y="133977"/>
                  </a:lnTo>
                  <a:lnTo>
                    <a:pt x="398708" y="153683"/>
                  </a:lnTo>
                  <a:lnTo>
                    <a:pt x="419359" y="167746"/>
                  </a:lnTo>
                  <a:lnTo>
                    <a:pt x="442969" y="195394"/>
                  </a:lnTo>
                  <a:lnTo>
                    <a:pt x="453459" y="215530"/>
                  </a:lnTo>
                  <a:lnTo>
                    <a:pt x="455781" y="239297"/>
                  </a:lnTo>
                  <a:lnTo>
                    <a:pt x="451744" y="263119"/>
                  </a:lnTo>
                  <a:lnTo>
                    <a:pt x="436317" y="289683"/>
                  </a:lnTo>
                  <a:lnTo>
                    <a:pt x="423596" y="305009"/>
                  </a:lnTo>
                  <a:lnTo>
                    <a:pt x="397691" y="321203"/>
                  </a:lnTo>
                  <a:lnTo>
                    <a:pt x="347921" y="329919"/>
                  </a:lnTo>
                  <a:lnTo>
                    <a:pt x="298710" y="337292"/>
                  </a:lnTo>
                  <a:lnTo>
                    <a:pt x="240195" y="341167"/>
                  </a:lnTo>
                  <a:lnTo>
                    <a:pt x="178404" y="349203"/>
                  </a:lnTo>
                  <a:lnTo>
                    <a:pt x="116811" y="361333"/>
                  </a:lnTo>
                  <a:lnTo>
                    <a:pt x="63337" y="383774"/>
                  </a:lnTo>
                  <a:lnTo>
                    <a:pt x="0" y="41483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19099" y="444500"/>
          <a:ext cx="9371710" cy="5661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2896"/>
                <a:gridCol w="2342896"/>
                <a:gridCol w="2343023"/>
                <a:gridCol w="2342896"/>
              </a:tblGrid>
              <a:tr h="9436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36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373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36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373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94361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469900" y="496219"/>
            <a:ext cx="2241296" cy="840172"/>
            <a:chOff x="469900" y="496219"/>
            <a:chExt cx="2241296" cy="840172"/>
          </a:xfrm>
        </p:grpSpPr>
        <p:sp>
          <p:nvSpPr>
            <p:cNvPr id="3" name="Freeform 2"/>
            <p:cNvSpPr/>
            <p:nvPr/>
          </p:nvSpPr>
          <p:spPr>
            <a:xfrm>
              <a:off x="637616" y="680773"/>
              <a:ext cx="15247" cy="655618"/>
            </a:xfrm>
            <a:custGeom>
              <a:avLst/>
              <a:gdLst/>
              <a:ahLst/>
              <a:cxnLst/>
              <a:rect l="0" t="0" r="0" b="0"/>
              <a:pathLst>
                <a:path w="15247" h="655618">
                  <a:moveTo>
                    <a:pt x="0" y="0"/>
                  </a:moveTo>
                  <a:lnTo>
                    <a:pt x="0" y="14642"/>
                  </a:lnTo>
                  <a:lnTo>
                    <a:pt x="0" y="35045"/>
                  </a:lnTo>
                  <a:lnTo>
                    <a:pt x="0" y="57278"/>
                  </a:lnTo>
                  <a:lnTo>
                    <a:pt x="0" y="79745"/>
                  </a:lnTo>
                  <a:lnTo>
                    <a:pt x="0" y="102155"/>
                  </a:lnTo>
                  <a:lnTo>
                    <a:pt x="0" y="124843"/>
                  </a:lnTo>
                  <a:lnTo>
                    <a:pt x="0" y="148030"/>
                  </a:lnTo>
                  <a:lnTo>
                    <a:pt x="0" y="171746"/>
                  </a:lnTo>
                  <a:lnTo>
                    <a:pt x="0" y="195920"/>
                  </a:lnTo>
                  <a:lnTo>
                    <a:pt x="0" y="220453"/>
                  </a:lnTo>
                  <a:lnTo>
                    <a:pt x="0" y="245252"/>
                  </a:lnTo>
                  <a:lnTo>
                    <a:pt x="0" y="270242"/>
                  </a:lnTo>
                  <a:lnTo>
                    <a:pt x="0" y="295360"/>
                  </a:lnTo>
                  <a:lnTo>
                    <a:pt x="0" y="320327"/>
                  </a:lnTo>
                  <a:lnTo>
                    <a:pt x="0" y="344668"/>
                  </a:lnTo>
                  <a:lnTo>
                    <a:pt x="6" y="368170"/>
                  </a:lnTo>
                  <a:lnTo>
                    <a:pt x="256" y="390628"/>
                  </a:lnTo>
                  <a:lnTo>
                    <a:pt x="1195" y="411735"/>
                  </a:lnTo>
                  <a:lnTo>
                    <a:pt x="3004" y="431466"/>
                  </a:lnTo>
                  <a:lnTo>
                    <a:pt x="5397" y="450240"/>
                  </a:lnTo>
                  <a:lnTo>
                    <a:pt x="7784" y="468757"/>
                  </a:lnTo>
                  <a:lnTo>
                    <a:pt x="9815" y="487446"/>
                  </a:lnTo>
                  <a:lnTo>
                    <a:pt x="11398" y="506457"/>
                  </a:lnTo>
                  <a:lnTo>
                    <a:pt x="12568" y="525794"/>
                  </a:lnTo>
                  <a:lnTo>
                    <a:pt x="13405" y="545393"/>
                  </a:lnTo>
                  <a:lnTo>
                    <a:pt x="13992" y="564868"/>
                  </a:lnTo>
                  <a:lnTo>
                    <a:pt x="14462" y="585753"/>
                  </a:lnTo>
                  <a:lnTo>
                    <a:pt x="14856" y="613119"/>
                  </a:lnTo>
                  <a:lnTo>
                    <a:pt x="15246" y="655617"/>
                  </a:lnTo>
                </a:path>
              </a:pathLst>
            </a:custGeom>
            <a:ln w="55243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9900" y="496219"/>
              <a:ext cx="430012" cy="508151"/>
            </a:xfrm>
            <a:custGeom>
              <a:avLst/>
              <a:gdLst/>
              <a:ahLst/>
              <a:cxnLst/>
              <a:rect l="0" t="0" r="0" b="0"/>
              <a:pathLst>
                <a:path w="430012" h="508151">
                  <a:moveTo>
                    <a:pt x="0" y="184554"/>
                  </a:moveTo>
                  <a:lnTo>
                    <a:pt x="194" y="167657"/>
                  </a:lnTo>
                  <a:lnTo>
                    <a:pt x="2048" y="152467"/>
                  </a:lnTo>
                  <a:lnTo>
                    <a:pt x="5803" y="137549"/>
                  </a:lnTo>
                  <a:lnTo>
                    <a:pt x="11190" y="122631"/>
                  </a:lnTo>
                  <a:lnTo>
                    <a:pt x="17899" y="107652"/>
                  </a:lnTo>
                  <a:lnTo>
                    <a:pt x="25635" y="92613"/>
                  </a:lnTo>
                  <a:lnTo>
                    <a:pt x="34603" y="77761"/>
                  </a:lnTo>
                  <a:lnTo>
                    <a:pt x="45480" y="63555"/>
                  </a:lnTo>
                  <a:lnTo>
                    <a:pt x="58474" y="50200"/>
                  </a:lnTo>
                  <a:lnTo>
                    <a:pt x="73138" y="37896"/>
                  </a:lnTo>
                  <a:lnTo>
                    <a:pt x="88653" y="26946"/>
                  </a:lnTo>
                  <a:lnTo>
                    <a:pt x="104465" y="17396"/>
                  </a:lnTo>
                  <a:lnTo>
                    <a:pt x="120775" y="9534"/>
                  </a:lnTo>
                  <a:lnTo>
                    <a:pt x="138374" y="3997"/>
                  </a:lnTo>
                  <a:lnTo>
                    <a:pt x="157623" y="916"/>
                  </a:lnTo>
                  <a:lnTo>
                    <a:pt x="178675" y="0"/>
                  </a:lnTo>
                  <a:lnTo>
                    <a:pt x="201702" y="804"/>
                  </a:lnTo>
                  <a:lnTo>
                    <a:pt x="226570" y="2902"/>
                  </a:lnTo>
                  <a:lnTo>
                    <a:pt x="252254" y="6172"/>
                  </a:lnTo>
                  <a:lnTo>
                    <a:pt x="277063" y="10784"/>
                  </a:lnTo>
                  <a:lnTo>
                    <a:pt x="300115" y="16733"/>
                  </a:lnTo>
                  <a:lnTo>
                    <a:pt x="321060" y="24063"/>
                  </a:lnTo>
                  <a:lnTo>
                    <a:pt x="339707" y="32976"/>
                  </a:lnTo>
                  <a:lnTo>
                    <a:pt x="356211" y="43428"/>
                  </a:lnTo>
                  <a:lnTo>
                    <a:pt x="370707" y="55185"/>
                  </a:lnTo>
                  <a:lnTo>
                    <a:pt x="383164" y="67958"/>
                  </a:lnTo>
                  <a:lnTo>
                    <a:pt x="393755" y="81490"/>
                  </a:lnTo>
                  <a:lnTo>
                    <a:pt x="402813" y="95803"/>
                  </a:lnTo>
                  <a:lnTo>
                    <a:pt x="410697" y="111181"/>
                  </a:lnTo>
                  <a:lnTo>
                    <a:pt x="417710" y="127703"/>
                  </a:lnTo>
                  <a:lnTo>
                    <a:pt x="423625" y="145475"/>
                  </a:lnTo>
                  <a:lnTo>
                    <a:pt x="427736" y="164738"/>
                  </a:lnTo>
                  <a:lnTo>
                    <a:pt x="429803" y="185480"/>
                  </a:lnTo>
                  <a:lnTo>
                    <a:pt x="430011" y="207485"/>
                  </a:lnTo>
                  <a:lnTo>
                    <a:pt x="428720" y="230479"/>
                  </a:lnTo>
                  <a:lnTo>
                    <a:pt x="426283" y="254199"/>
                  </a:lnTo>
                  <a:lnTo>
                    <a:pt x="422537" y="278201"/>
                  </a:lnTo>
                  <a:lnTo>
                    <a:pt x="416834" y="301884"/>
                  </a:lnTo>
                  <a:lnTo>
                    <a:pt x="408975" y="324938"/>
                  </a:lnTo>
                  <a:lnTo>
                    <a:pt x="399182" y="347094"/>
                  </a:lnTo>
                  <a:lnTo>
                    <a:pt x="387836" y="367998"/>
                  </a:lnTo>
                  <a:lnTo>
                    <a:pt x="375329" y="387578"/>
                  </a:lnTo>
                  <a:lnTo>
                    <a:pt x="362219" y="405761"/>
                  </a:lnTo>
                  <a:lnTo>
                    <a:pt x="349201" y="422339"/>
                  </a:lnTo>
                  <a:lnTo>
                    <a:pt x="336638" y="437350"/>
                  </a:lnTo>
                  <a:lnTo>
                    <a:pt x="324376" y="450796"/>
                  </a:lnTo>
                  <a:lnTo>
                    <a:pt x="311914" y="462525"/>
                  </a:lnTo>
                  <a:lnTo>
                    <a:pt x="298966" y="472617"/>
                  </a:lnTo>
                  <a:lnTo>
                    <a:pt x="285481" y="481336"/>
                  </a:lnTo>
                  <a:lnTo>
                    <a:pt x="271524" y="488992"/>
                  </a:lnTo>
                  <a:lnTo>
                    <a:pt x="257195" y="495850"/>
                  </a:lnTo>
                  <a:lnTo>
                    <a:pt x="242588" y="501661"/>
                  </a:lnTo>
                  <a:lnTo>
                    <a:pt x="227781" y="505703"/>
                  </a:lnTo>
                  <a:lnTo>
                    <a:pt x="212855" y="507729"/>
                  </a:lnTo>
                  <a:lnTo>
                    <a:pt x="198510" y="508150"/>
                  </a:lnTo>
                  <a:lnTo>
                    <a:pt x="184660" y="507829"/>
                  </a:lnTo>
                  <a:lnTo>
                    <a:pt x="170088" y="506734"/>
                  </a:lnTo>
                  <a:lnTo>
                    <a:pt x="152469" y="504739"/>
                  </a:lnTo>
                </a:path>
              </a:pathLst>
            </a:custGeom>
            <a:ln w="55243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1072" y="983412"/>
              <a:ext cx="213458" cy="243363"/>
            </a:xfrm>
            <a:custGeom>
              <a:avLst/>
              <a:gdLst/>
              <a:ahLst/>
              <a:cxnLst/>
              <a:rect l="0" t="0" r="0" b="0"/>
              <a:pathLst>
                <a:path w="213458" h="243363">
                  <a:moveTo>
                    <a:pt x="0" y="124275"/>
                  </a:moveTo>
                  <a:lnTo>
                    <a:pt x="97" y="145323"/>
                  </a:lnTo>
                  <a:lnTo>
                    <a:pt x="1024" y="163615"/>
                  </a:lnTo>
                  <a:lnTo>
                    <a:pt x="2902" y="180855"/>
                  </a:lnTo>
                  <a:lnTo>
                    <a:pt x="5595" y="197482"/>
                  </a:lnTo>
                  <a:lnTo>
                    <a:pt x="8950" y="213690"/>
                  </a:lnTo>
                  <a:lnTo>
                    <a:pt x="12781" y="229489"/>
                  </a:lnTo>
                  <a:lnTo>
                    <a:pt x="15887" y="241013"/>
                  </a:lnTo>
                  <a:lnTo>
                    <a:pt x="17107" y="243362"/>
                  </a:lnTo>
                  <a:lnTo>
                    <a:pt x="17234" y="238039"/>
                  </a:lnTo>
                  <a:lnTo>
                    <a:pt x="16947" y="227260"/>
                  </a:lnTo>
                  <a:lnTo>
                    <a:pt x="16566" y="212387"/>
                  </a:lnTo>
                  <a:lnTo>
                    <a:pt x="16225" y="194446"/>
                  </a:lnTo>
                  <a:lnTo>
                    <a:pt x="16197" y="174728"/>
                  </a:lnTo>
                  <a:lnTo>
                    <a:pt x="16927" y="154768"/>
                  </a:lnTo>
                  <a:lnTo>
                    <a:pt x="18598" y="135430"/>
                  </a:lnTo>
                  <a:lnTo>
                    <a:pt x="21386" y="117208"/>
                  </a:lnTo>
                  <a:lnTo>
                    <a:pt x="25577" y="100503"/>
                  </a:lnTo>
                  <a:lnTo>
                    <a:pt x="31202" y="85349"/>
                  </a:lnTo>
                  <a:lnTo>
                    <a:pt x="38538" y="71536"/>
                  </a:lnTo>
                  <a:lnTo>
                    <a:pt x="48214" y="58779"/>
                  </a:lnTo>
                  <a:lnTo>
                    <a:pt x="60352" y="46813"/>
                  </a:lnTo>
                  <a:lnTo>
                    <a:pt x="74417" y="35654"/>
                  </a:lnTo>
                  <a:lnTo>
                    <a:pt x="89519" y="25579"/>
                  </a:lnTo>
                  <a:lnTo>
                    <a:pt x="105036" y="16667"/>
                  </a:lnTo>
                  <a:lnTo>
                    <a:pt x="120654" y="9258"/>
                  </a:lnTo>
                  <a:lnTo>
                    <a:pt x="136246" y="4036"/>
                  </a:lnTo>
                  <a:lnTo>
                    <a:pt x="151751" y="1165"/>
                  </a:lnTo>
                  <a:lnTo>
                    <a:pt x="166510" y="152"/>
                  </a:lnTo>
                  <a:lnTo>
                    <a:pt x="180695" y="0"/>
                  </a:lnTo>
                  <a:lnTo>
                    <a:pt x="195552" y="697"/>
                  </a:lnTo>
                  <a:lnTo>
                    <a:pt x="213457" y="2299"/>
                  </a:lnTo>
                </a:path>
              </a:pathLst>
            </a:custGeom>
            <a:ln w="55243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64529" y="968919"/>
              <a:ext cx="320186" cy="314362"/>
            </a:xfrm>
            <a:custGeom>
              <a:avLst/>
              <a:gdLst/>
              <a:ahLst/>
              <a:cxnLst/>
              <a:rect l="0" t="0" r="0" b="0"/>
              <a:pathLst>
                <a:path w="320186" h="314362">
                  <a:moveTo>
                    <a:pt x="0" y="108274"/>
                  </a:moveTo>
                  <a:lnTo>
                    <a:pt x="8691" y="116577"/>
                  </a:lnTo>
                  <a:lnTo>
                    <a:pt x="18604" y="122781"/>
                  </a:lnTo>
                  <a:lnTo>
                    <a:pt x="30757" y="127417"/>
                  </a:lnTo>
                  <a:lnTo>
                    <a:pt x="44949" y="130586"/>
                  </a:lnTo>
                  <a:lnTo>
                    <a:pt x="60825" y="132105"/>
                  </a:lnTo>
                  <a:lnTo>
                    <a:pt x="77995" y="132021"/>
                  </a:lnTo>
                  <a:lnTo>
                    <a:pt x="95880" y="130577"/>
                  </a:lnTo>
                  <a:lnTo>
                    <a:pt x="113763" y="128074"/>
                  </a:lnTo>
                  <a:lnTo>
                    <a:pt x="131243" y="124781"/>
                  </a:lnTo>
                  <a:lnTo>
                    <a:pt x="147982" y="120684"/>
                  </a:lnTo>
                  <a:lnTo>
                    <a:pt x="163577" y="115505"/>
                  </a:lnTo>
                  <a:lnTo>
                    <a:pt x="177923" y="109171"/>
                  </a:lnTo>
                  <a:lnTo>
                    <a:pt x="190920" y="101580"/>
                  </a:lnTo>
                  <a:lnTo>
                    <a:pt x="202347" y="92492"/>
                  </a:lnTo>
                  <a:lnTo>
                    <a:pt x="212217" y="81928"/>
                  </a:lnTo>
                  <a:lnTo>
                    <a:pt x="220050" y="70343"/>
                  </a:lnTo>
                  <a:lnTo>
                    <a:pt x="224798" y="58455"/>
                  </a:lnTo>
                  <a:lnTo>
                    <a:pt x="226158" y="46717"/>
                  </a:lnTo>
                  <a:lnTo>
                    <a:pt x="224247" y="35525"/>
                  </a:lnTo>
                  <a:lnTo>
                    <a:pt x="219224" y="25334"/>
                  </a:lnTo>
                  <a:lnTo>
                    <a:pt x="211502" y="16297"/>
                  </a:lnTo>
                  <a:lnTo>
                    <a:pt x="201632" y="8783"/>
                  </a:lnTo>
                  <a:lnTo>
                    <a:pt x="190151" y="3479"/>
                  </a:lnTo>
                  <a:lnTo>
                    <a:pt x="177510" y="561"/>
                  </a:lnTo>
                  <a:lnTo>
                    <a:pt x="164290" y="0"/>
                  </a:lnTo>
                  <a:lnTo>
                    <a:pt x="151189" y="1813"/>
                  </a:lnTo>
                  <a:lnTo>
                    <a:pt x="138572" y="5766"/>
                  </a:lnTo>
                  <a:lnTo>
                    <a:pt x="126517" y="11461"/>
                  </a:lnTo>
                  <a:lnTo>
                    <a:pt x="114964" y="18481"/>
                  </a:lnTo>
                  <a:lnTo>
                    <a:pt x="103810" y="26475"/>
                  </a:lnTo>
                  <a:lnTo>
                    <a:pt x="92955" y="35398"/>
                  </a:lnTo>
                  <a:lnTo>
                    <a:pt x="82314" y="45486"/>
                  </a:lnTo>
                  <a:lnTo>
                    <a:pt x="71831" y="56780"/>
                  </a:lnTo>
                  <a:lnTo>
                    <a:pt x="61696" y="69126"/>
                  </a:lnTo>
                  <a:lnTo>
                    <a:pt x="52322" y="82305"/>
                  </a:lnTo>
                  <a:lnTo>
                    <a:pt x="43885" y="96115"/>
                  </a:lnTo>
                  <a:lnTo>
                    <a:pt x="36798" y="110617"/>
                  </a:lnTo>
                  <a:lnTo>
                    <a:pt x="31791" y="126123"/>
                  </a:lnTo>
                  <a:lnTo>
                    <a:pt x="29080" y="142717"/>
                  </a:lnTo>
                  <a:lnTo>
                    <a:pt x="28658" y="160046"/>
                  </a:lnTo>
                  <a:lnTo>
                    <a:pt x="30567" y="177470"/>
                  </a:lnTo>
                  <a:lnTo>
                    <a:pt x="34584" y="194608"/>
                  </a:lnTo>
                  <a:lnTo>
                    <a:pt x="40322" y="211343"/>
                  </a:lnTo>
                  <a:lnTo>
                    <a:pt x="47371" y="227697"/>
                  </a:lnTo>
                  <a:lnTo>
                    <a:pt x="55384" y="243726"/>
                  </a:lnTo>
                  <a:lnTo>
                    <a:pt x="64320" y="259030"/>
                  </a:lnTo>
                  <a:lnTo>
                    <a:pt x="74417" y="272786"/>
                  </a:lnTo>
                  <a:lnTo>
                    <a:pt x="85723" y="284660"/>
                  </a:lnTo>
                  <a:lnTo>
                    <a:pt x="98323" y="294549"/>
                  </a:lnTo>
                  <a:lnTo>
                    <a:pt x="112444" y="302327"/>
                  </a:lnTo>
                  <a:lnTo>
                    <a:pt x="128057" y="308142"/>
                  </a:lnTo>
                  <a:lnTo>
                    <a:pt x="144703" y="312097"/>
                  </a:lnTo>
                  <a:lnTo>
                    <a:pt x="161658" y="314125"/>
                  </a:lnTo>
                  <a:lnTo>
                    <a:pt x="178483" y="314361"/>
                  </a:lnTo>
                  <a:lnTo>
                    <a:pt x="195251" y="312879"/>
                  </a:lnTo>
                  <a:lnTo>
                    <a:pt x="212398" y="309576"/>
                  </a:lnTo>
                  <a:lnTo>
                    <a:pt x="230137" y="304572"/>
                  </a:lnTo>
                  <a:lnTo>
                    <a:pt x="247877" y="298320"/>
                  </a:lnTo>
                  <a:lnTo>
                    <a:pt x="266234" y="290723"/>
                  </a:lnTo>
                  <a:lnTo>
                    <a:pt x="288445" y="279496"/>
                  </a:lnTo>
                  <a:lnTo>
                    <a:pt x="320185" y="260743"/>
                  </a:lnTo>
                </a:path>
              </a:pathLst>
            </a:custGeom>
            <a:ln w="55243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19958" y="948544"/>
              <a:ext cx="301095" cy="314469"/>
            </a:xfrm>
            <a:custGeom>
              <a:avLst/>
              <a:gdLst/>
              <a:ahLst/>
              <a:cxnLst/>
              <a:rect l="0" t="0" r="0" b="0"/>
              <a:pathLst>
                <a:path w="301095" h="314469">
                  <a:moveTo>
                    <a:pt x="223954" y="6673"/>
                  </a:moveTo>
                  <a:lnTo>
                    <a:pt x="211111" y="2619"/>
                  </a:lnTo>
                  <a:lnTo>
                    <a:pt x="198097" y="444"/>
                  </a:lnTo>
                  <a:lnTo>
                    <a:pt x="183622" y="0"/>
                  </a:lnTo>
                  <a:lnTo>
                    <a:pt x="167720" y="984"/>
                  </a:lnTo>
                  <a:lnTo>
                    <a:pt x="150615" y="3110"/>
                  </a:lnTo>
                  <a:lnTo>
                    <a:pt x="132580" y="6112"/>
                  </a:lnTo>
                  <a:lnTo>
                    <a:pt x="114095" y="9996"/>
                  </a:lnTo>
                  <a:lnTo>
                    <a:pt x="95801" y="15023"/>
                  </a:lnTo>
                  <a:lnTo>
                    <a:pt x="78040" y="21244"/>
                  </a:lnTo>
                  <a:lnTo>
                    <a:pt x="61112" y="28511"/>
                  </a:lnTo>
                  <a:lnTo>
                    <a:pt x="45389" y="36610"/>
                  </a:lnTo>
                  <a:lnTo>
                    <a:pt x="30970" y="45338"/>
                  </a:lnTo>
                  <a:lnTo>
                    <a:pt x="18416" y="54758"/>
                  </a:lnTo>
                  <a:lnTo>
                    <a:pt x="8828" y="65181"/>
                  </a:lnTo>
                  <a:lnTo>
                    <a:pt x="2562" y="76680"/>
                  </a:lnTo>
                  <a:lnTo>
                    <a:pt x="0" y="88426"/>
                  </a:lnTo>
                  <a:lnTo>
                    <a:pt x="1892" y="98890"/>
                  </a:lnTo>
                  <a:lnTo>
                    <a:pt x="8204" y="107309"/>
                  </a:lnTo>
                  <a:lnTo>
                    <a:pt x="18061" y="113424"/>
                  </a:lnTo>
                  <a:lnTo>
                    <a:pt x="30194" y="117106"/>
                  </a:lnTo>
                  <a:lnTo>
                    <a:pt x="43658" y="118558"/>
                  </a:lnTo>
                  <a:lnTo>
                    <a:pt x="58115" y="118185"/>
                  </a:lnTo>
                  <a:lnTo>
                    <a:pt x="73684" y="116418"/>
                  </a:lnTo>
                  <a:lnTo>
                    <a:pt x="90367" y="113647"/>
                  </a:lnTo>
                  <a:lnTo>
                    <a:pt x="107778" y="110640"/>
                  </a:lnTo>
                  <a:lnTo>
                    <a:pt x="125268" y="108507"/>
                  </a:lnTo>
                  <a:lnTo>
                    <a:pt x="142463" y="107779"/>
                  </a:lnTo>
                  <a:lnTo>
                    <a:pt x="159484" y="108472"/>
                  </a:lnTo>
                  <a:lnTo>
                    <a:pt x="176802" y="110369"/>
                  </a:lnTo>
                  <a:lnTo>
                    <a:pt x="194663" y="113206"/>
                  </a:lnTo>
                  <a:lnTo>
                    <a:pt x="212624" y="116974"/>
                  </a:lnTo>
                  <a:lnTo>
                    <a:pt x="229713" y="121920"/>
                  </a:lnTo>
                  <a:lnTo>
                    <a:pt x="245439" y="128092"/>
                  </a:lnTo>
                  <a:lnTo>
                    <a:pt x="259558" y="135573"/>
                  </a:lnTo>
                  <a:lnTo>
                    <a:pt x="271835" y="144586"/>
                  </a:lnTo>
                  <a:lnTo>
                    <a:pt x="282328" y="155105"/>
                  </a:lnTo>
                  <a:lnTo>
                    <a:pt x="290846" y="166906"/>
                  </a:lnTo>
                  <a:lnTo>
                    <a:pt x="296837" y="179709"/>
                  </a:lnTo>
                  <a:lnTo>
                    <a:pt x="300219" y="193254"/>
                  </a:lnTo>
                  <a:lnTo>
                    <a:pt x="301094" y="207330"/>
                  </a:lnTo>
                  <a:lnTo>
                    <a:pt x="299493" y="221778"/>
                  </a:lnTo>
                  <a:lnTo>
                    <a:pt x="295674" y="236471"/>
                  </a:lnTo>
                  <a:lnTo>
                    <a:pt x="289824" y="250853"/>
                  </a:lnTo>
                  <a:lnTo>
                    <a:pt x="281929" y="263976"/>
                  </a:lnTo>
                  <a:lnTo>
                    <a:pt x="272163" y="275429"/>
                  </a:lnTo>
                  <a:lnTo>
                    <a:pt x="260625" y="285278"/>
                  </a:lnTo>
                  <a:lnTo>
                    <a:pt x="247229" y="293800"/>
                  </a:lnTo>
                  <a:lnTo>
                    <a:pt x="232109" y="301292"/>
                  </a:lnTo>
                  <a:lnTo>
                    <a:pt x="215795" y="307553"/>
                  </a:lnTo>
                  <a:lnTo>
                    <a:pt x="199064" y="311908"/>
                  </a:lnTo>
                  <a:lnTo>
                    <a:pt x="182383" y="314144"/>
                  </a:lnTo>
                  <a:lnTo>
                    <a:pt x="165465" y="314468"/>
                  </a:lnTo>
                  <a:lnTo>
                    <a:pt x="147447" y="313256"/>
                  </a:lnTo>
                  <a:lnTo>
                    <a:pt x="127945" y="310886"/>
                  </a:lnTo>
                  <a:lnTo>
                    <a:pt x="107829" y="307620"/>
                  </a:lnTo>
                  <a:lnTo>
                    <a:pt x="86849" y="303131"/>
                  </a:lnTo>
                  <a:lnTo>
                    <a:pt x="61539" y="295413"/>
                  </a:lnTo>
                  <a:lnTo>
                    <a:pt x="25744" y="281118"/>
                  </a:lnTo>
                </a:path>
              </a:pathLst>
            </a:custGeom>
            <a:ln w="55243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20146" y="1002970"/>
              <a:ext cx="533643" cy="287680"/>
            </a:xfrm>
            <a:custGeom>
              <a:avLst/>
              <a:gdLst/>
              <a:ahLst/>
              <a:cxnLst/>
              <a:rect l="0" t="0" r="0" b="0"/>
              <a:pathLst>
                <a:path w="533643" h="287680">
                  <a:moveTo>
                    <a:pt x="0" y="135210"/>
                  </a:moveTo>
                  <a:lnTo>
                    <a:pt x="16897" y="135113"/>
                  </a:lnTo>
                  <a:lnTo>
                    <a:pt x="32087" y="134186"/>
                  </a:lnTo>
                  <a:lnTo>
                    <a:pt x="47012" y="132315"/>
                  </a:lnTo>
                  <a:lnTo>
                    <a:pt x="62181" y="129872"/>
                  </a:lnTo>
                  <a:lnTo>
                    <a:pt x="78099" y="127456"/>
                  </a:lnTo>
                  <a:lnTo>
                    <a:pt x="94952" y="125403"/>
                  </a:lnTo>
                  <a:lnTo>
                    <a:pt x="112447" y="123563"/>
                  </a:lnTo>
                  <a:lnTo>
                    <a:pt x="129979" y="121450"/>
                  </a:lnTo>
                  <a:lnTo>
                    <a:pt x="147187" y="118790"/>
                  </a:lnTo>
                  <a:lnTo>
                    <a:pt x="163968" y="115308"/>
                  </a:lnTo>
                  <a:lnTo>
                    <a:pt x="180352" y="110638"/>
                  </a:lnTo>
                  <a:lnTo>
                    <a:pt x="196401" y="104694"/>
                  </a:lnTo>
                  <a:lnTo>
                    <a:pt x="211719" y="97385"/>
                  </a:lnTo>
                  <a:lnTo>
                    <a:pt x="225482" y="88498"/>
                  </a:lnTo>
                  <a:lnTo>
                    <a:pt x="237350" y="78075"/>
                  </a:lnTo>
                  <a:lnTo>
                    <a:pt x="246742" y="66585"/>
                  </a:lnTo>
                  <a:lnTo>
                    <a:pt x="252645" y="54763"/>
                  </a:lnTo>
                  <a:lnTo>
                    <a:pt x="254824" y="43069"/>
                  </a:lnTo>
                  <a:lnTo>
                    <a:pt x="253243" y="31907"/>
                  </a:lnTo>
                  <a:lnTo>
                    <a:pt x="247682" y="21736"/>
                  </a:lnTo>
                  <a:lnTo>
                    <a:pt x="238424" y="12720"/>
                  </a:lnTo>
                  <a:lnTo>
                    <a:pt x="226347" y="5464"/>
                  </a:lnTo>
                  <a:lnTo>
                    <a:pt x="212605" y="1105"/>
                  </a:lnTo>
                  <a:lnTo>
                    <a:pt x="198017" y="0"/>
                  </a:lnTo>
                  <a:lnTo>
                    <a:pt x="183271" y="1835"/>
                  </a:lnTo>
                  <a:lnTo>
                    <a:pt x="169038" y="6036"/>
                  </a:lnTo>
                  <a:lnTo>
                    <a:pt x="155616" y="12029"/>
                  </a:lnTo>
                  <a:lnTo>
                    <a:pt x="143242" y="19557"/>
                  </a:lnTo>
                  <a:lnTo>
                    <a:pt x="132234" y="28687"/>
                  </a:lnTo>
                  <a:lnTo>
                    <a:pt x="122633" y="39333"/>
                  </a:lnTo>
                  <a:lnTo>
                    <a:pt x="114489" y="51486"/>
                  </a:lnTo>
                  <a:lnTo>
                    <a:pt x="107989" y="65306"/>
                  </a:lnTo>
                  <a:lnTo>
                    <a:pt x="103083" y="80722"/>
                  </a:lnTo>
                  <a:lnTo>
                    <a:pt x="99763" y="97482"/>
                  </a:lnTo>
                  <a:lnTo>
                    <a:pt x="98173" y="115285"/>
                  </a:lnTo>
                  <a:lnTo>
                    <a:pt x="98234" y="133850"/>
                  </a:lnTo>
                  <a:lnTo>
                    <a:pt x="99919" y="152721"/>
                  </a:lnTo>
                  <a:lnTo>
                    <a:pt x="103358" y="171289"/>
                  </a:lnTo>
                  <a:lnTo>
                    <a:pt x="108461" y="189239"/>
                  </a:lnTo>
                  <a:lnTo>
                    <a:pt x="114955" y="206298"/>
                  </a:lnTo>
                  <a:lnTo>
                    <a:pt x="122523" y="222110"/>
                  </a:lnTo>
                  <a:lnTo>
                    <a:pt x="130896" y="236589"/>
                  </a:lnTo>
                  <a:lnTo>
                    <a:pt x="140322" y="249184"/>
                  </a:lnTo>
                  <a:lnTo>
                    <a:pt x="151519" y="258799"/>
                  </a:lnTo>
                  <a:lnTo>
                    <a:pt x="164735" y="265096"/>
                  </a:lnTo>
                  <a:lnTo>
                    <a:pt x="179552" y="268171"/>
                  </a:lnTo>
                  <a:lnTo>
                    <a:pt x="195170" y="268166"/>
                  </a:lnTo>
                  <a:lnTo>
                    <a:pt x="211032" y="265476"/>
                  </a:lnTo>
                  <a:lnTo>
                    <a:pt x="226639" y="260409"/>
                  </a:lnTo>
                  <a:lnTo>
                    <a:pt x="241452" y="253051"/>
                  </a:lnTo>
                  <a:lnTo>
                    <a:pt x="255271" y="243665"/>
                  </a:lnTo>
                  <a:lnTo>
                    <a:pt x="268156" y="232876"/>
                  </a:lnTo>
                  <a:lnTo>
                    <a:pt x="280277" y="221525"/>
                  </a:lnTo>
                  <a:lnTo>
                    <a:pt x="291840" y="210205"/>
                  </a:lnTo>
                  <a:lnTo>
                    <a:pt x="303771" y="201431"/>
                  </a:lnTo>
                  <a:lnTo>
                    <a:pt x="315871" y="198758"/>
                  </a:lnTo>
                  <a:lnTo>
                    <a:pt x="325938" y="202356"/>
                  </a:lnTo>
                  <a:lnTo>
                    <a:pt x="333485" y="210956"/>
                  </a:lnTo>
                  <a:lnTo>
                    <a:pt x="338878" y="223203"/>
                  </a:lnTo>
                  <a:lnTo>
                    <a:pt x="342399" y="237779"/>
                  </a:lnTo>
                  <a:lnTo>
                    <a:pt x="344057" y="253443"/>
                  </a:lnTo>
                  <a:lnTo>
                    <a:pt x="343979" y="269344"/>
                  </a:lnTo>
                  <a:lnTo>
                    <a:pt x="341323" y="281607"/>
                  </a:lnTo>
                  <a:lnTo>
                    <a:pt x="336309" y="285334"/>
                  </a:lnTo>
                  <a:lnTo>
                    <a:pt x="331616" y="281320"/>
                  </a:lnTo>
                  <a:lnTo>
                    <a:pt x="328058" y="271787"/>
                  </a:lnTo>
                  <a:lnTo>
                    <a:pt x="325539" y="258565"/>
                  </a:lnTo>
                  <a:lnTo>
                    <a:pt x="323801" y="242919"/>
                  </a:lnTo>
                  <a:lnTo>
                    <a:pt x="322618" y="225682"/>
                  </a:lnTo>
                  <a:lnTo>
                    <a:pt x="321818" y="207399"/>
                  </a:lnTo>
                  <a:lnTo>
                    <a:pt x="321279" y="188426"/>
                  </a:lnTo>
                  <a:lnTo>
                    <a:pt x="320930" y="169003"/>
                  </a:lnTo>
                  <a:lnTo>
                    <a:pt x="321188" y="149523"/>
                  </a:lnTo>
                  <a:lnTo>
                    <a:pt x="322904" y="130530"/>
                  </a:lnTo>
                  <a:lnTo>
                    <a:pt x="326431" y="112287"/>
                  </a:lnTo>
                  <a:lnTo>
                    <a:pt x="331897" y="95029"/>
                  </a:lnTo>
                  <a:lnTo>
                    <a:pt x="339438" y="79081"/>
                  </a:lnTo>
                  <a:lnTo>
                    <a:pt x="348914" y="64512"/>
                  </a:lnTo>
                  <a:lnTo>
                    <a:pt x="359988" y="51855"/>
                  </a:lnTo>
                  <a:lnTo>
                    <a:pt x="372291" y="42199"/>
                  </a:lnTo>
                  <a:lnTo>
                    <a:pt x="385495" y="35874"/>
                  </a:lnTo>
                  <a:lnTo>
                    <a:pt x="399339" y="32780"/>
                  </a:lnTo>
                  <a:lnTo>
                    <a:pt x="413632" y="32773"/>
                  </a:lnTo>
                  <a:lnTo>
                    <a:pt x="428227" y="35462"/>
                  </a:lnTo>
                  <a:lnTo>
                    <a:pt x="442788" y="40773"/>
                  </a:lnTo>
                  <a:lnTo>
                    <a:pt x="456804" y="49066"/>
                  </a:lnTo>
                  <a:lnTo>
                    <a:pt x="470033" y="60265"/>
                  </a:lnTo>
                  <a:lnTo>
                    <a:pt x="482255" y="73696"/>
                  </a:lnTo>
                  <a:lnTo>
                    <a:pt x="493149" y="88371"/>
                  </a:lnTo>
                  <a:lnTo>
                    <a:pt x="502670" y="103615"/>
                  </a:lnTo>
                  <a:lnTo>
                    <a:pt x="510757" y="119542"/>
                  </a:lnTo>
                  <a:lnTo>
                    <a:pt x="517218" y="136884"/>
                  </a:lnTo>
                  <a:lnTo>
                    <a:pt x="522096" y="155940"/>
                  </a:lnTo>
                  <a:lnTo>
                    <a:pt x="525398" y="176125"/>
                  </a:lnTo>
                  <a:lnTo>
                    <a:pt x="526976" y="196259"/>
                  </a:lnTo>
                  <a:lnTo>
                    <a:pt x="526926" y="215631"/>
                  </a:lnTo>
                  <a:lnTo>
                    <a:pt x="526019" y="233409"/>
                  </a:lnTo>
                  <a:lnTo>
                    <a:pt x="525633" y="250153"/>
                  </a:lnTo>
                  <a:lnTo>
                    <a:pt x="527355" y="267323"/>
                  </a:lnTo>
                  <a:lnTo>
                    <a:pt x="533642" y="287679"/>
                  </a:lnTo>
                </a:path>
              </a:pathLst>
            </a:custGeom>
            <a:ln w="55243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06316" y="619785"/>
              <a:ext cx="15189" cy="716606"/>
            </a:xfrm>
            <a:custGeom>
              <a:avLst/>
              <a:gdLst/>
              <a:ahLst/>
              <a:cxnLst/>
              <a:rect l="0" t="0" r="0" b="0"/>
              <a:pathLst>
                <a:path w="15189" h="716606">
                  <a:moveTo>
                    <a:pt x="15188" y="0"/>
                  </a:moveTo>
                  <a:lnTo>
                    <a:pt x="15188" y="14662"/>
                  </a:lnTo>
                  <a:lnTo>
                    <a:pt x="15188" y="35816"/>
                  </a:lnTo>
                  <a:lnTo>
                    <a:pt x="15188" y="60866"/>
                  </a:lnTo>
                  <a:lnTo>
                    <a:pt x="15188" y="88751"/>
                  </a:lnTo>
                  <a:lnTo>
                    <a:pt x="15188" y="118091"/>
                  </a:lnTo>
                  <a:lnTo>
                    <a:pt x="15188" y="147000"/>
                  </a:lnTo>
                  <a:lnTo>
                    <a:pt x="15182" y="174474"/>
                  </a:lnTo>
                  <a:lnTo>
                    <a:pt x="14931" y="200544"/>
                  </a:lnTo>
                  <a:lnTo>
                    <a:pt x="13993" y="225841"/>
                  </a:lnTo>
                  <a:lnTo>
                    <a:pt x="12184" y="250847"/>
                  </a:lnTo>
                  <a:lnTo>
                    <a:pt x="9791" y="275573"/>
                  </a:lnTo>
                  <a:lnTo>
                    <a:pt x="7404" y="299669"/>
                  </a:lnTo>
                  <a:lnTo>
                    <a:pt x="5373" y="322971"/>
                  </a:lnTo>
                  <a:lnTo>
                    <a:pt x="3790" y="345522"/>
                  </a:lnTo>
                  <a:lnTo>
                    <a:pt x="2621" y="367452"/>
                  </a:lnTo>
                  <a:lnTo>
                    <a:pt x="1783" y="388922"/>
                  </a:lnTo>
                  <a:lnTo>
                    <a:pt x="1197" y="410533"/>
                  </a:lnTo>
                  <a:lnTo>
                    <a:pt x="792" y="433275"/>
                  </a:lnTo>
                  <a:lnTo>
                    <a:pt x="515" y="457591"/>
                  </a:lnTo>
                  <a:lnTo>
                    <a:pt x="327" y="483204"/>
                  </a:lnTo>
                  <a:lnTo>
                    <a:pt x="200" y="509411"/>
                  </a:lnTo>
                  <a:lnTo>
                    <a:pt x="115" y="535723"/>
                  </a:lnTo>
                  <a:lnTo>
                    <a:pt x="57" y="561686"/>
                  </a:lnTo>
                  <a:lnTo>
                    <a:pt x="19" y="586792"/>
                  </a:lnTo>
                  <a:lnTo>
                    <a:pt x="0" y="610840"/>
                  </a:lnTo>
                  <a:lnTo>
                    <a:pt x="275" y="633315"/>
                  </a:lnTo>
                  <a:lnTo>
                    <a:pt x="1567" y="655601"/>
                  </a:lnTo>
                  <a:lnTo>
                    <a:pt x="5609" y="681274"/>
                  </a:lnTo>
                  <a:lnTo>
                    <a:pt x="15188" y="716605"/>
                  </a:lnTo>
                </a:path>
              </a:pathLst>
            </a:custGeom>
            <a:ln w="55243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8850" y="863736"/>
              <a:ext cx="762346" cy="60989"/>
            </a:xfrm>
            <a:custGeom>
              <a:avLst/>
              <a:gdLst/>
              <a:ahLst/>
              <a:cxnLst/>
              <a:rect l="0" t="0" r="0" b="0"/>
              <a:pathLst>
                <a:path w="762346" h="60989">
                  <a:moveTo>
                    <a:pt x="762345" y="60988"/>
                  </a:moveTo>
                  <a:lnTo>
                    <a:pt x="745254" y="60891"/>
                  </a:lnTo>
                  <a:lnTo>
                    <a:pt x="728211" y="59963"/>
                  </a:lnTo>
                  <a:lnTo>
                    <a:pt x="709524" y="58092"/>
                  </a:lnTo>
                  <a:lnTo>
                    <a:pt x="688719" y="55649"/>
                  </a:lnTo>
                  <a:lnTo>
                    <a:pt x="665153" y="53234"/>
                  </a:lnTo>
                  <a:lnTo>
                    <a:pt x="638781" y="51180"/>
                  </a:lnTo>
                  <a:lnTo>
                    <a:pt x="610925" y="49340"/>
                  </a:lnTo>
                  <a:lnTo>
                    <a:pt x="583885" y="47227"/>
                  </a:lnTo>
                  <a:lnTo>
                    <a:pt x="558898" y="44580"/>
                  </a:lnTo>
                  <a:lnTo>
                    <a:pt x="535944" y="41599"/>
                  </a:lnTo>
                  <a:lnTo>
                    <a:pt x="514301" y="38807"/>
                  </a:lnTo>
                  <a:lnTo>
                    <a:pt x="493359" y="36492"/>
                  </a:lnTo>
                  <a:lnTo>
                    <a:pt x="472761" y="34471"/>
                  </a:lnTo>
                  <a:lnTo>
                    <a:pt x="452325" y="32235"/>
                  </a:lnTo>
                  <a:lnTo>
                    <a:pt x="431961" y="29504"/>
                  </a:lnTo>
                  <a:lnTo>
                    <a:pt x="411626" y="26467"/>
                  </a:lnTo>
                  <a:lnTo>
                    <a:pt x="391302" y="23637"/>
                  </a:lnTo>
                  <a:lnTo>
                    <a:pt x="370980" y="21297"/>
                  </a:lnTo>
                  <a:lnTo>
                    <a:pt x="350658" y="19259"/>
                  </a:lnTo>
                  <a:lnTo>
                    <a:pt x="330335" y="17011"/>
                  </a:lnTo>
                  <a:lnTo>
                    <a:pt x="310010" y="14273"/>
                  </a:lnTo>
                  <a:lnTo>
                    <a:pt x="289684" y="11231"/>
                  </a:lnTo>
                  <a:lnTo>
                    <a:pt x="269357" y="8397"/>
                  </a:lnTo>
                  <a:lnTo>
                    <a:pt x="249009" y="6061"/>
                  </a:lnTo>
                  <a:lnTo>
                    <a:pt x="227931" y="4272"/>
                  </a:lnTo>
                  <a:lnTo>
                    <a:pt x="204786" y="2962"/>
                  </a:lnTo>
                  <a:lnTo>
                    <a:pt x="179032" y="2031"/>
                  </a:lnTo>
                  <a:lnTo>
                    <a:pt x="151523" y="1382"/>
                  </a:lnTo>
                  <a:lnTo>
                    <a:pt x="124034" y="935"/>
                  </a:lnTo>
                  <a:lnTo>
                    <a:pt x="97637" y="630"/>
                  </a:lnTo>
                  <a:lnTo>
                    <a:pt x="73479" y="423"/>
                  </a:lnTo>
                  <a:lnTo>
                    <a:pt x="50767" y="261"/>
                  </a:lnTo>
                  <a:lnTo>
                    <a:pt x="27521" y="128"/>
                  </a:lnTo>
                  <a:lnTo>
                    <a:pt x="0" y="0"/>
                  </a:lnTo>
                </a:path>
              </a:pathLst>
            </a:custGeom>
            <a:ln w="55243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990859" y="495300"/>
            <a:ext cx="1885169" cy="842011"/>
            <a:chOff x="2990859" y="495300"/>
            <a:chExt cx="1885169" cy="842011"/>
          </a:xfrm>
        </p:grpSpPr>
        <p:sp>
          <p:nvSpPr>
            <p:cNvPr id="12" name="Freeform 11"/>
            <p:cNvSpPr/>
            <p:nvPr/>
          </p:nvSpPr>
          <p:spPr>
            <a:xfrm>
              <a:off x="3070056" y="543321"/>
              <a:ext cx="4589" cy="251356"/>
            </a:xfrm>
            <a:custGeom>
              <a:avLst/>
              <a:gdLst/>
              <a:ahLst/>
              <a:cxnLst/>
              <a:rect l="0" t="0" r="0" b="0"/>
              <a:pathLst>
                <a:path w="4589" h="251356">
                  <a:moveTo>
                    <a:pt x="4588" y="0"/>
                  </a:moveTo>
                  <a:lnTo>
                    <a:pt x="1803" y="8888"/>
                  </a:lnTo>
                  <a:lnTo>
                    <a:pt x="309" y="18465"/>
                  </a:lnTo>
                  <a:lnTo>
                    <a:pt x="0" y="29702"/>
                  </a:lnTo>
                  <a:lnTo>
                    <a:pt x="504" y="42646"/>
                  </a:lnTo>
                  <a:lnTo>
                    <a:pt x="1319" y="57345"/>
                  </a:lnTo>
                  <a:lnTo>
                    <a:pt x="2130" y="73633"/>
                  </a:lnTo>
                  <a:lnTo>
                    <a:pt x="2811" y="91055"/>
                  </a:lnTo>
                  <a:lnTo>
                    <a:pt x="3334" y="108996"/>
                  </a:lnTo>
                  <a:lnTo>
                    <a:pt x="3718" y="127056"/>
                  </a:lnTo>
                  <a:lnTo>
                    <a:pt x="3991" y="144894"/>
                  </a:lnTo>
                  <a:lnTo>
                    <a:pt x="4182" y="162149"/>
                  </a:lnTo>
                  <a:lnTo>
                    <a:pt x="4313" y="178677"/>
                  </a:lnTo>
                  <a:lnTo>
                    <a:pt x="4403" y="194123"/>
                  </a:lnTo>
                  <a:lnTo>
                    <a:pt x="4474" y="209438"/>
                  </a:lnTo>
                  <a:lnTo>
                    <a:pt x="4532" y="227080"/>
                  </a:lnTo>
                  <a:lnTo>
                    <a:pt x="4588" y="251355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90859" y="495300"/>
              <a:ext cx="210716" cy="175148"/>
            </a:xfrm>
            <a:custGeom>
              <a:avLst/>
              <a:gdLst/>
              <a:ahLst/>
              <a:cxnLst/>
              <a:rect l="0" t="0" r="0" b="0"/>
              <a:pathLst>
                <a:path w="210716" h="175148">
                  <a:moveTo>
                    <a:pt x="0" y="79440"/>
                  </a:moveTo>
                  <a:lnTo>
                    <a:pt x="2985" y="70752"/>
                  </a:lnTo>
                  <a:lnTo>
                    <a:pt x="6390" y="63086"/>
                  </a:lnTo>
                  <a:lnTo>
                    <a:pt x="10564" y="55722"/>
                  </a:lnTo>
                  <a:lnTo>
                    <a:pt x="15438" y="48500"/>
                  </a:lnTo>
                  <a:lnTo>
                    <a:pt x="20891" y="41359"/>
                  </a:lnTo>
                  <a:lnTo>
                    <a:pt x="26795" y="34275"/>
                  </a:lnTo>
                  <a:lnTo>
                    <a:pt x="33195" y="27394"/>
                  </a:lnTo>
                  <a:lnTo>
                    <a:pt x="40305" y="21009"/>
                  </a:lnTo>
                  <a:lnTo>
                    <a:pt x="48185" y="15247"/>
                  </a:lnTo>
                  <a:lnTo>
                    <a:pt x="56916" y="10231"/>
                  </a:lnTo>
                  <a:lnTo>
                    <a:pt x="66666" y="6164"/>
                  </a:lnTo>
                  <a:lnTo>
                    <a:pt x="77428" y="3066"/>
                  </a:lnTo>
                  <a:lnTo>
                    <a:pt x="89057" y="968"/>
                  </a:lnTo>
                  <a:lnTo>
                    <a:pt x="101363" y="0"/>
                  </a:lnTo>
                  <a:lnTo>
                    <a:pt x="114162" y="125"/>
                  </a:lnTo>
                  <a:lnTo>
                    <a:pt x="126987" y="1338"/>
                  </a:lnTo>
                  <a:lnTo>
                    <a:pt x="139119" y="3738"/>
                  </a:lnTo>
                  <a:lnTo>
                    <a:pt x="150223" y="7273"/>
                  </a:lnTo>
                  <a:lnTo>
                    <a:pt x="160307" y="11921"/>
                  </a:lnTo>
                  <a:lnTo>
                    <a:pt x="169536" y="17776"/>
                  </a:lnTo>
                  <a:lnTo>
                    <a:pt x="178100" y="24773"/>
                  </a:lnTo>
                  <a:lnTo>
                    <a:pt x="186011" y="32724"/>
                  </a:lnTo>
                  <a:lnTo>
                    <a:pt x="193104" y="41414"/>
                  </a:lnTo>
                  <a:lnTo>
                    <a:pt x="199345" y="50648"/>
                  </a:lnTo>
                  <a:lnTo>
                    <a:pt x="204515" y="60269"/>
                  </a:lnTo>
                  <a:lnTo>
                    <a:pt x="208158" y="70163"/>
                  </a:lnTo>
                  <a:lnTo>
                    <a:pt x="210162" y="80243"/>
                  </a:lnTo>
                  <a:lnTo>
                    <a:pt x="210715" y="90452"/>
                  </a:lnTo>
                  <a:lnTo>
                    <a:pt x="210111" y="100747"/>
                  </a:lnTo>
                  <a:lnTo>
                    <a:pt x="208630" y="111096"/>
                  </a:lnTo>
                  <a:lnTo>
                    <a:pt x="206188" y="121317"/>
                  </a:lnTo>
                  <a:lnTo>
                    <a:pt x="202359" y="131092"/>
                  </a:lnTo>
                  <a:lnTo>
                    <a:pt x="197021" y="140278"/>
                  </a:lnTo>
                  <a:lnTo>
                    <a:pt x="190334" y="148740"/>
                  </a:lnTo>
                  <a:lnTo>
                    <a:pt x="182568" y="156267"/>
                  </a:lnTo>
                  <a:lnTo>
                    <a:pt x="173989" y="162832"/>
                  </a:lnTo>
                  <a:lnTo>
                    <a:pt x="164824" y="168236"/>
                  </a:lnTo>
                  <a:lnTo>
                    <a:pt x="155245" y="172042"/>
                  </a:lnTo>
                  <a:lnTo>
                    <a:pt x="145393" y="174164"/>
                  </a:lnTo>
                  <a:lnTo>
                    <a:pt x="135810" y="174962"/>
                  </a:lnTo>
                  <a:lnTo>
                    <a:pt x="126507" y="175147"/>
                  </a:lnTo>
                  <a:lnTo>
                    <a:pt x="116670" y="174735"/>
                  </a:lnTo>
                  <a:lnTo>
                    <a:pt x="104732" y="173699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10795" y="658525"/>
              <a:ext cx="94260" cy="125023"/>
            </a:xfrm>
            <a:custGeom>
              <a:avLst/>
              <a:gdLst/>
              <a:ahLst/>
              <a:cxnLst/>
              <a:rect l="0" t="0" r="0" b="0"/>
              <a:pathLst>
                <a:path w="94260" h="125023">
                  <a:moveTo>
                    <a:pt x="0" y="52366"/>
                  </a:moveTo>
                  <a:lnTo>
                    <a:pt x="67" y="63973"/>
                  </a:lnTo>
                  <a:lnTo>
                    <a:pt x="704" y="74407"/>
                  </a:lnTo>
                  <a:lnTo>
                    <a:pt x="1993" y="84654"/>
                  </a:lnTo>
                  <a:lnTo>
                    <a:pt x="3844" y="94901"/>
                  </a:lnTo>
                  <a:lnTo>
                    <a:pt x="6147" y="105191"/>
                  </a:lnTo>
                  <a:lnTo>
                    <a:pt x="8775" y="115452"/>
                  </a:lnTo>
                  <a:lnTo>
                    <a:pt x="10737" y="123100"/>
                  </a:lnTo>
                  <a:lnTo>
                    <a:pt x="10930" y="125022"/>
                  </a:lnTo>
                  <a:lnTo>
                    <a:pt x="9775" y="122398"/>
                  </a:lnTo>
                  <a:lnTo>
                    <a:pt x="7934" y="116685"/>
                  </a:lnTo>
                  <a:lnTo>
                    <a:pt x="6033" y="108683"/>
                  </a:lnTo>
                  <a:lnTo>
                    <a:pt x="4403" y="98957"/>
                  </a:lnTo>
                  <a:lnTo>
                    <a:pt x="3296" y="88121"/>
                  </a:lnTo>
                  <a:lnTo>
                    <a:pt x="2994" y="76840"/>
                  </a:lnTo>
                  <a:lnTo>
                    <a:pt x="3572" y="65524"/>
                  </a:lnTo>
                  <a:lnTo>
                    <a:pt x="5256" y="54665"/>
                  </a:lnTo>
                  <a:lnTo>
                    <a:pt x="8502" y="44913"/>
                  </a:lnTo>
                  <a:lnTo>
                    <a:pt x="13412" y="36514"/>
                  </a:lnTo>
                  <a:lnTo>
                    <a:pt x="19795" y="29373"/>
                  </a:lnTo>
                  <a:lnTo>
                    <a:pt x="27349" y="23259"/>
                  </a:lnTo>
                  <a:lnTo>
                    <a:pt x="35776" y="17929"/>
                  </a:lnTo>
                  <a:lnTo>
                    <a:pt x="44761" y="13321"/>
                  </a:lnTo>
                  <a:lnTo>
                    <a:pt x="55061" y="9100"/>
                  </a:lnTo>
                  <a:lnTo>
                    <a:pt x="69801" y="4890"/>
                  </a:lnTo>
                  <a:lnTo>
                    <a:pt x="94259" y="0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46947" y="667639"/>
              <a:ext cx="94259" cy="138281"/>
            </a:xfrm>
            <a:custGeom>
              <a:avLst/>
              <a:gdLst/>
              <a:ahLst/>
              <a:cxnLst/>
              <a:rect l="0" t="0" r="0" b="0"/>
              <a:pathLst>
                <a:path w="94259" h="138281">
                  <a:moveTo>
                    <a:pt x="0" y="53725"/>
                  </a:moveTo>
                  <a:lnTo>
                    <a:pt x="5903" y="59362"/>
                  </a:lnTo>
                  <a:lnTo>
                    <a:pt x="12075" y="62987"/>
                  </a:lnTo>
                  <a:lnTo>
                    <a:pt x="19133" y="64886"/>
                  </a:lnTo>
                  <a:lnTo>
                    <a:pt x="27032" y="65385"/>
                  </a:lnTo>
                  <a:lnTo>
                    <a:pt x="35633" y="64769"/>
                  </a:lnTo>
                  <a:lnTo>
                    <a:pt x="44770" y="63296"/>
                  </a:lnTo>
                  <a:lnTo>
                    <a:pt x="53975" y="60868"/>
                  </a:lnTo>
                  <a:lnTo>
                    <a:pt x="62523" y="57053"/>
                  </a:lnTo>
                  <a:lnTo>
                    <a:pt x="70061" y="51726"/>
                  </a:lnTo>
                  <a:lnTo>
                    <a:pt x="76265" y="45048"/>
                  </a:lnTo>
                  <a:lnTo>
                    <a:pt x="80681" y="37288"/>
                  </a:lnTo>
                  <a:lnTo>
                    <a:pt x="83230" y="28728"/>
                  </a:lnTo>
                  <a:lnTo>
                    <a:pt x="83661" y="20082"/>
                  </a:lnTo>
                  <a:lnTo>
                    <a:pt x="81394" y="12440"/>
                  </a:lnTo>
                  <a:lnTo>
                    <a:pt x="76378" y="6324"/>
                  </a:lnTo>
                  <a:lnTo>
                    <a:pt x="69303" y="2054"/>
                  </a:lnTo>
                  <a:lnTo>
                    <a:pt x="61286" y="0"/>
                  </a:lnTo>
                  <a:lnTo>
                    <a:pt x="53066" y="137"/>
                  </a:lnTo>
                  <a:lnTo>
                    <a:pt x="44972" y="2301"/>
                  </a:lnTo>
                  <a:lnTo>
                    <a:pt x="37105" y="6389"/>
                  </a:lnTo>
                  <a:lnTo>
                    <a:pt x="29470" y="12158"/>
                  </a:lnTo>
                  <a:lnTo>
                    <a:pt x="22356" y="19434"/>
                  </a:lnTo>
                  <a:lnTo>
                    <a:pt x="16329" y="28190"/>
                  </a:lnTo>
                  <a:lnTo>
                    <a:pt x="11612" y="38273"/>
                  </a:lnTo>
                  <a:lnTo>
                    <a:pt x="8274" y="49274"/>
                  </a:lnTo>
                  <a:lnTo>
                    <a:pt x="6398" y="60629"/>
                  </a:lnTo>
                  <a:lnTo>
                    <a:pt x="5873" y="71985"/>
                  </a:lnTo>
                  <a:lnTo>
                    <a:pt x="6464" y="83201"/>
                  </a:lnTo>
                  <a:lnTo>
                    <a:pt x="7910" y="94246"/>
                  </a:lnTo>
                  <a:lnTo>
                    <a:pt x="9996" y="105125"/>
                  </a:lnTo>
                  <a:lnTo>
                    <a:pt x="13029" y="115382"/>
                  </a:lnTo>
                  <a:lnTo>
                    <a:pt x="17792" y="124129"/>
                  </a:lnTo>
                  <a:lnTo>
                    <a:pt x="24566" y="130997"/>
                  </a:lnTo>
                  <a:lnTo>
                    <a:pt x="32859" y="135776"/>
                  </a:lnTo>
                  <a:lnTo>
                    <a:pt x="41710" y="138173"/>
                  </a:lnTo>
                  <a:lnTo>
                    <a:pt x="50493" y="138280"/>
                  </a:lnTo>
                  <a:lnTo>
                    <a:pt x="58855" y="136773"/>
                  </a:lnTo>
                  <a:lnTo>
                    <a:pt x="67475" y="134565"/>
                  </a:lnTo>
                  <a:lnTo>
                    <a:pt x="78214" y="131467"/>
                  </a:lnTo>
                  <a:lnTo>
                    <a:pt x="94258" y="127037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06980" y="653942"/>
              <a:ext cx="112270" cy="159957"/>
            </a:xfrm>
            <a:custGeom>
              <a:avLst/>
              <a:gdLst/>
              <a:ahLst/>
              <a:cxnLst/>
              <a:rect l="0" t="0" r="0" b="0"/>
              <a:pathLst>
                <a:path w="112270" h="159957">
                  <a:moveTo>
                    <a:pt x="112269" y="4583"/>
                  </a:moveTo>
                  <a:lnTo>
                    <a:pt x="103448" y="1798"/>
                  </a:lnTo>
                  <a:lnTo>
                    <a:pt x="94507" y="304"/>
                  </a:lnTo>
                  <a:lnTo>
                    <a:pt x="84569" y="0"/>
                  </a:lnTo>
                  <a:lnTo>
                    <a:pt x="73818" y="675"/>
                  </a:lnTo>
                  <a:lnTo>
                    <a:pt x="62714" y="2135"/>
                  </a:lnTo>
                  <a:lnTo>
                    <a:pt x="51572" y="4198"/>
                  </a:lnTo>
                  <a:lnTo>
                    <a:pt x="40690" y="6866"/>
                  </a:lnTo>
                  <a:lnTo>
                    <a:pt x="30408" y="10319"/>
                  </a:lnTo>
                  <a:lnTo>
                    <a:pt x="20860" y="14601"/>
                  </a:lnTo>
                  <a:lnTo>
                    <a:pt x="12478" y="19937"/>
                  </a:lnTo>
                  <a:lnTo>
                    <a:pt x="6057" y="26790"/>
                  </a:lnTo>
                  <a:lnTo>
                    <a:pt x="1858" y="35260"/>
                  </a:lnTo>
                  <a:lnTo>
                    <a:pt x="0" y="44675"/>
                  </a:lnTo>
                  <a:lnTo>
                    <a:pt x="705" y="53824"/>
                  </a:lnTo>
                  <a:lnTo>
                    <a:pt x="3832" y="62024"/>
                  </a:lnTo>
                  <a:lnTo>
                    <a:pt x="8980" y="68807"/>
                  </a:lnTo>
                  <a:lnTo>
                    <a:pt x="15691" y="73678"/>
                  </a:lnTo>
                  <a:lnTo>
                    <a:pt x="23553" y="76583"/>
                  </a:lnTo>
                  <a:lnTo>
                    <a:pt x="32403" y="77943"/>
                  </a:lnTo>
                  <a:lnTo>
                    <a:pt x="42298" y="78426"/>
                  </a:lnTo>
                  <a:lnTo>
                    <a:pt x="53181" y="78514"/>
                  </a:lnTo>
                  <a:lnTo>
                    <a:pt x="64568" y="78783"/>
                  </a:lnTo>
                  <a:lnTo>
                    <a:pt x="75661" y="79958"/>
                  </a:lnTo>
                  <a:lnTo>
                    <a:pt x="86018" y="82352"/>
                  </a:lnTo>
                  <a:lnTo>
                    <a:pt x="95078" y="86239"/>
                  </a:lnTo>
                  <a:lnTo>
                    <a:pt x="102023" y="92031"/>
                  </a:lnTo>
                  <a:lnTo>
                    <a:pt x="106609" y="99751"/>
                  </a:lnTo>
                  <a:lnTo>
                    <a:pt x="108912" y="108811"/>
                  </a:lnTo>
                  <a:lnTo>
                    <a:pt x="109043" y="118243"/>
                  </a:lnTo>
                  <a:lnTo>
                    <a:pt x="107286" y="127447"/>
                  </a:lnTo>
                  <a:lnTo>
                    <a:pt x="103698" y="136050"/>
                  </a:lnTo>
                  <a:lnTo>
                    <a:pt x="98043" y="143737"/>
                  </a:lnTo>
                  <a:lnTo>
                    <a:pt x="90379" y="150437"/>
                  </a:lnTo>
                  <a:lnTo>
                    <a:pt x="81173" y="155777"/>
                  </a:lnTo>
                  <a:lnTo>
                    <a:pt x="71105" y="159018"/>
                  </a:lnTo>
                  <a:lnTo>
                    <a:pt x="60665" y="159956"/>
                  </a:lnTo>
                  <a:lnTo>
                    <a:pt x="50553" y="159142"/>
                  </a:lnTo>
                  <a:lnTo>
                    <a:pt x="40771" y="157542"/>
                  </a:lnTo>
                  <a:lnTo>
                    <a:pt x="30469" y="155014"/>
                  </a:lnTo>
                  <a:lnTo>
                    <a:pt x="18011" y="151208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67319" y="678236"/>
              <a:ext cx="88082" cy="122248"/>
            </a:xfrm>
            <a:custGeom>
              <a:avLst/>
              <a:gdLst/>
              <a:ahLst/>
              <a:cxnLst/>
              <a:rect l="0" t="0" r="0" b="0"/>
              <a:pathLst>
                <a:path w="88082" h="122248">
                  <a:moveTo>
                    <a:pt x="4295" y="64075"/>
                  </a:moveTo>
                  <a:lnTo>
                    <a:pt x="15902" y="61156"/>
                  </a:lnTo>
                  <a:lnTo>
                    <a:pt x="26336" y="58389"/>
                  </a:lnTo>
                  <a:lnTo>
                    <a:pt x="36578" y="55500"/>
                  </a:lnTo>
                  <a:lnTo>
                    <a:pt x="46654" y="52304"/>
                  </a:lnTo>
                  <a:lnTo>
                    <a:pt x="56298" y="48510"/>
                  </a:lnTo>
                  <a:lnTo>
                    <a:pt x="65368" y="44017"/>
                  </a:lnTo>
                  <a:lnTo>
                    <a:pt x="73239" y="38880"/>
                  </a:lnTo>
                  <a:lnTo>
                    <a:pt x="78778" y="33222"/>
                  </a:lnTo>
                  <a:lnTo>
                    <a:pt x="81569" y="27174"/>
                  </a:lnTo>
                  <a:lnTo>
                    <a:pt x="81670" y="21007"/>
                  </a:lnTo>
                  <a:lnTo>
                    <a:pt x="79251" y="15109"/>
                  </a:lnTo>
                  <a:lnTo>
                    <a:pt x="74676" y="9681"/>
                  </a:lnTo>
                  <a:lnTo>
                    <a:pt x="68405" y="5061"/>
                  </a:lnTo>
                  <a:lnTo>
                    <a:pt x="60868" y="1789"/>
                  </a:lnTo>
                  <a:lnTo>
                    <a:pt x="52423" y="42"/>
                  </a:lnTo>
                  <a:lnTo>
                    <a:pt x="43504" y="0"/>
                  </a:lnTo>
                  <a:lnTo>
                    <a:pt x="34614" y="2006"/>
                  </a:lnTo>
                  <a:lnTo>
                    <a:pt x="26029" y="6050"/>
                  </a:lnTo>
                  <a:lnTo>
                    <a:pt x="18142" y="12002"/>
                  </a:lnTo>
                  <a:lnTo>
                    <a:pt x="11529" y="19789"/>
                  </a:lnTo>
                  <a:lnTo>
                    <a:pt x="6387" y="29182"/>
                  </a:lnTo>
                  <a:lnTo>
                    <a:pt x="2749" y="39702"/>
                  </a:lnTo>
                  <a:lnTo>
                    <a:pt x="664" y="50725"/>
                  </a:lnTo>
                  <a:lnTo>
                    <a:pt x="0" y="61856"/>
                  </a:lnTo>
                  <a:lnTo>
                    <a:pt x="665" y="72918"/>
                  </a:lnTo>
                  <a:lnTo>
                    <a:pt x="2689" y="83859"/>
                  </a:lnTo>
                  <a:lnTo>
                    <a:pt x="5968" y="94665"/>
                  </a:lnTo>
                  <a:lnTo>
                    <a:pt x="10443" y="104703"/>
                  </a:lnTo>
                  <a:lnTo>
                    <a:pt x="16181" y="112773"/>
                  </a:lnTo>
                  <a:lnTo>
                    <a:pt x="23099" y="118378"/>
                  </a:lnTo>
                  <a:lnTo>
                    <a:pt x="30998" y="121500"/>
                  </a:lnTo>
                  <a:lnTo>
                    <a:pt x="39653" y="122247"/>
                  </a:lnTo>
                  <a:lnTo>
                    <a:pt x="48849" y="120953"/>
                  </a:lnTo>
                  <a:lnTo>
                    <a:pt x="57974" y="118352"/>
                  </a:lnTo>
                  <a:lnTo>
                    <a:pt x="66912" y="115218"/>
                  </a:lnTo>
                  <a:lnTo>
                    <a:pt x="76443" y="111283"/>
                  </a:lnTo>
                  <a:lnTo>
                    <a:pt x="88081" y="105967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65873" y="693311"/>
              <a:ext cx="125678" cy="111840"/>
            </a:xfrm>
            <a:custGeom>
              <a:avLst/>
              <a:gdLst/>
              <a:ahLst/>
              <a:cxnLst/>
              <a:rect l="0" t="0" r="0" b="0"/>
              <a:pathLst>
                <a:path w="125678" h="111840">
                  <a:moveTo>
                    <a:pt x="0" y="38526"/>
                  </a:moveTo>
                  <a:lnTo>
                    <a:pt x="2984" y="50133"/>
                  </a:lnTo>
                  <a:lnTo>
                    <a:pt x="6389" y="60567"/>
                  </a:lnTo>
                  <a:lnTo>
                    <a:pt x="10546" y="70731"/>
                  </a:lnTo>
                  <a:lnTo>
                    <a:pt x="14797" y="77891"/>
                  </a:lnTo>
                  <a:lnTo>
                    <a:pt x="17958" y="78377"/>
                  </a:lnTo>
                  <a:lnTo>
                    <a:pt x="19738" y="73169"/>
                  </a:lnTo>
                  <a:lnTo>
                    <a:pt x="20755" y="64277"/>
                  </a:lnTo>
                  <a:lnTo>
                    <a:pt x="21753" y="53605"/>
                  </a:lnTo>
                  <a:lnTo>
                    <a:pt x="23129" y="42318"/>
                  </a:lnTo>
                  <a:lnTo>
                    <a:pt x="25311" y="31283"/>
                  </a:lnTo>
                  <a:lnTo>
                    <a:pt x="28872" y="21317"/>
                  </a:lnTo>
                  <a:lnTo>
                    <a:pt x="33979" y="12739"/>
                  </a:lnTo>
                  <a:lnTo>
                    <a:pt x="40318" y="5962"/>
                  </a:lnTo>
                  <a:lnTo>
                    <a:pt x="47311" y="1670"/>
                  </a:lnTo>
                  <a:lnTo>
                    <a:pt x="54551" y="0"/>
                  </a:lnTo>
                  <a:lnTo>
                    <a:pt x="61836" y="797"/>
                  </a:lnTo>
                  <a:lnTo>
                    <a:pt x="69088" y="3891"/>
                  </a:lnTo>
                  <a:lnTo>
                    <a:pt x="76272" y="8958"/>
                  </a:lnTo>
                  <a:lnTo>
                    <a:pt x="83069" y="15744"/>
                  </a:lnTo>
                  <a:lnTo>
                    <a:pt x="88874" y="24164"/>
                  </a:lnTo>
                  <a:lnTo>
                    <a:pt x="93447" y="34019"/>
                  </a:lnTo>
                  <a:lnTo>
                    <a:pt x="97024" y="44865"/>
                  </a:lnTo>
                  <a:lnTo>
                    <a:pt x="100120" y="56115"/>
                  </a:lnTo>
                  <a:lnTo>
                    <a:pt x="103090" y="67388"/>
                  </a:lnTo>
                  <a:lnTo>
                    <a:pt x="106139" y="78079"/>
                  </a:lnTo>
                  <a:lnTo>
                    <a:pt x="109801" y="88319"/>
                  </a:lnTo>
                  <a:lnTo>
                    <a:pt x="115518" y="99004"/>
                  </a:lnTo>
                  <a:lnTo>
                    <a:pt x="125677" y="111839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60274" y="522374"/>
              <a:ext cx="4590" cy="282777"/>
            </a:xfrm>
            <a:custGeom>
              <a:avLst/>
              <a:gdLst/>
              <a:ahLst/>
              <a:cxnLst/>
              <a:rect l="0" t="0" r="0" b="0"/>
              <a:pathLst>
                <a:path w="4590" h="282777">
                  <a:moveTo>
                    <a:pt x="4589" y="0"/>
                  </a:moveTo>
                  <a:lnTo>
                    <a:pt x="1804" y="11807"/>
                  </a:lnTo>
                  <a:lnTo>
                    <a:pt x="310" y="24151"/>
                  </a:lnTo>
                  <a:lnTo>
                    <a:pt x="0" y="38264"/>
                  </a:lnTo>
                  <a:lnTo>
                    <a:pt x="504" y="53889"/>
                  </a:lnTo>
                  <a:lnTo>
                    <a:pt x="1319" y="70446"/>
                  </a:lnTo>
                  <a:lnTo>
                    <a:pt x="2131" y="87492"/>
                  </a:lnTo>
                  <a:lnTo>
                    <a:pt x="2811" y="104774"/>
                  </a:lnTo>
                  <a:lnTo>
                    <a:pt x="3335" y="122165"/>
                  </a:lnTo>
                  <a:lnTo>
                    <a:pt x="3719" y="139598"/>
                  </a:lnTo>
                  <a:lnTo>
                    <a:pt x="3991" y="156883"/>
                  </a:lnTo>
                  <a:lnTo>
                    <a:pt x="4183" y="173700"/>
                  </a:lnTo>
                  <a:lnTo>
                    <a:pt x="4314" y="189911"/>
                  </a:lnTo>
                  <a:lnTo>
                    <a:pt x="4404" y="205524"/>
                  </a:lnTo>
                  <a:lnTo>
                    <a:pt x="4474" y="222443"/>
                  </a:lnTo>
                  <a:lnTo>
                    <a:pt x="4532" y="245489"/>
                  </a:lnTo>
                  <a:lnTo>
                    <a:pt x="4589" y="282776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70604" y="616633"/>
              <a:ext cx="178045" cy="20947"/>
            </a:xfrm>
            <a:custGeom>
              <a:avLst/>
              <a:gdLst/>
              <a:ahLst/>
              <a:cxnLst/>
              <a:rect l="0" t="0" r="0" b="0"/>
              <a:pathLst>
                <a:path w="178045" h="20947">
                  <a:moveTo>
                    <a:pt x="178044" y="0"/>
                  </a:moveTo>
                  <a:lnTo>
                    <a:pt x="163452" y="2852"/>
                  </a:lnTo>
                  <a:lnTo>
                    <a:pt x="149614" y="4982"/>
                  </a:lnTo>
                  <a:lnTo>
                    <a:pt x="135192" y="6577"/>
                  </a:lnTo>
                  <a:lnTo>
                    <a:pt x="120071" y="7751"/>
                  </a:lnTo>
                  <a:lnTo>
                    <a:pt x="104329" y="8595"/>
                  </a:lnTo>
                  <a:lnTo>
                    <a:pt x="88108" y="9194"/>
                  </a:lnTo>
                  <a:lnTo>
                    <a:pt x="71905" y="9808"/>
                  </a:lnTo>
                  <a:lnTo>
                    <a:pt x="54754" y="11033"/>
                  </a:lnTo>
                  <a:lnTo>
                    <a:pt x="32926" y="14090"/>
                  </a:lnTo>
                  <a:lnTo>
                    <a:pt x="0" y="20946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61141" y="1014613"/>
              <a:ext cx="10475" cy="261830"/>
            </a:xfrm>
            <a:custGeom>
              <a:avLst/>
              <a:gdLst/>
              <a:ahLst/>
              <a:cxnLst/>
              <a:rect l="0" t="0" r="0" b="0"/>
              <a:pathLst>
                <a:path w="10475" h="261830">
                  <a:moveTo>
                    <a:pt x="10473" y="0"/>
                  </a:moveTo>
                  <a:lnTo>
                    <a:pt x="10474" y="11673"/>
                  </a:lnTo>
                  <a:lnTo>
                    <a:pt x="10474" y="22744"/>
                  </a:lnTo>
                  <a:lnTo>
                    <a:pt x="10474" y="34281"/>
                  </a:lnTo>
                  <a:lnTo>
                    <a:pt x="10474" y="46378"/>
                  </a:lnTo>
                  <a:lnTo>
                    <a:pt x="10474" y="58972"/>
                  </a:lnTo>
                  <a:lnTo>
                    <a:pt x="10474" y="71964"/>
                  </a:lnTo>
                  <a:lnTo>
                    <a:pt x="10474" y="85418"/>
                  </a:lnTo>
                  <a:lnTo>
                    <a:pt x="10474" y="99556"/>
                  </a:lnTo>
                  <a:lnTo>
                    <a:pt x="10474" y="114441"/>
                  </a:lnTo>
                  <a:lnTo>
                    <a:pt x="10474" y="129832"/>
                  </a:lnTo>
                  <a:lnTo>
                    <a:pt x="10474" y="145288"/>
                  </a:lnTo>
                  <a:lnTo>
                    <a:pt x="10469" y="160549"/>
                  </a:lnTo>
                  <a:lnTo>
                    <a:pt x="10297" y="175534"/>
                  </a:lnTo>
                  <a:lnTo>
                    <a:pt x="9651" y="190257"/>
                  </a:lnTo>
                  <a:lnTo>
                    <a:pt x="8410" y="204749"/>
                  </a:lnTo>
                  <a:lnTo>
                    <a:pt x="6757" y="218457"/>
                  </a:lnTo>
                  <a:lnTo>
                    <a:pt x="4940" y="231596"/>
                  </a:lnTo>
                  <a:lnTo>
                    <a:pt x="2797" y="245320"/>
                  </a:lnTo>
                  <a:lnTo>
                    <a:pt x="0" y="261829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98302" y="935192"/>
              <a:ext cx="214030" cy="176046"/>
            </a:xfrm>
            <a:custGeom>
              <a:avLst/>
              <a:gdLst/>
              <a:ahLst/>
              <a:cxnLst/>
              <a:rect l="0" t="0" r="0" b="0"/>
              <a:pathLst>
                <a:path w="214030" h="176046">
                  <a:moveTo>
                    <a:pt x="0" y="58474"/>
                  </a:moveTo>
                  <a:lnTo>
                    <a:pt x="5837" y="49786"/>
                  </a:lnTo>
                  <a:lnTo>
                    <a:pt x="11372" y="42120"/>
                  </a:lnTo>
                  <a:lnTo>
                    <a:pt x="17145" y="34761"/>
                  </a:lnTo>
                  <a:lnTo>
                    <a:pt x="23366" y="27710"/>
                  </a:lnTo>
                  <a:lnTo>
                    <a:pt x="30307" y="21214"/>
                  </a:lnTo>
                  <a:lnTo>
                    <a:pt x="38053" y="15377"/>
                  </a:lnTo>
                  <a:lnTo>
                    <a:pt x="46681" y="10312"/>
                  </a:lnTo>
                  <a:lnTo>
                    <a:pt x="56357" y="6212"/>
                  </a:lnTo>
                  <a:lnTo>
                    <a:pt x="67063" y="3092"/>
                  </a:lnTo>
                  <a:lnTo>
                    <a:pt x="78484" y="979"/>
                  </a:lnTo>
                  <a:lnTo>
                    <a:pt x="90120" y="0"/>
                  </a:lnTo>
                  <a:lnTo>
                    <a:pt x="101665" y="114"/>
                  </a:lnTo>
                  <a:lnTo>
                    <a:pt x="113007" y="1151"/>
                  </a:lnTo>
                  <a:lnTo>
                    <a:pt x="124137" y="2903"/>
                  </a:lnTo>
                  <a:lnTo>
                    <a:pt x="135082" y="5189"/>
                  </a:lnTo>
                  <a:lnTo>
                    <a:pt x="145720" y="8021"/>
                  </a:lnTo>
                  <a:lnTo>
                    <a:pt x="155782" y="11590"/>
                  </a:lnTo>
                  <a:lnTo>
                    <a:pt x="165168" y="15949"/>
                  </a:lnTo>
                  <a:lnTo>
                    <a:pt x="173935" y="21169"/>
                  </a:lnTo>
                  <a:lnTo>
                    <a:pt x="182197" y="27415"/>
                  </a:lnTo>
                  <a:lnTo>
                    <a:pt x="190069" y="34683"/>
                  </a:lnTo>
                  <a:lnTo>
                    <a:pt x="197329" y="42986"/>
                  </a:lnTo>
                  <a:lnTo>
                    <a:pt x="203446" y="52443"/>
                  </a:lnTo>
                  <a:lnTo>
                    <a:pt x="208220" y="63000"/>
                  </a:lnTo>
                  <a:lnTo>
                    <a:pt x="211594" y="74320"/>
                  </a:lnTo>
                  <a:lnTo>
                    <a:pt x="213494" y="85890"/>
                  </a:lnTo>
                  <a:lnTo>
                    <a:pt x="214029" y="97386"/>
                  </a:lnTo>
                  <a:lnTo>
                    <a:pt x="213277" y="108525"/>
                  </a:lnTo>
                  <a:lnTo>
                    <a:pt x="211192" y="118990"/>
                  </a:lnTo>
                  <a:lnTo>
                    <a:pt x="207869" y="128675"/>
                  </a:lnTo>
                  <a:lnTo>
                    <a:pt x="203195" y="137488"/>
                  </a:lnTo>
                  <a:lnTo>
                    <a:pt x="196793" y="145260"/>
                  </a:lnTo>
                  <a:lnTo>
                    <a:pt x="188621" y="152001"/>
                  </a:lnTo>
                  <a:lnTo>
                    <a:pt x="179070" y="157862"/>
                  </a:lnTo>
                  <a:lnTo>
                    <a:pt x="168771" y="163035"/>
                  </a:lnTo>
                  <a:lnTo>
                    <a:pt x="158161" y="167688"/>
                  </a:lnTo>
                  <a:lnTo>
                    <a:pt x="147466" y="171641"/>
                  </a:lnTo>
                  <a:lnTo>
                    <a:pt x="136778" y="174392"/>
                  </a:lnTo>
                  <a:lnTo>
                    <a:pt x="126133" y="175767"/>
                  </a:lnTo>
                  <a:lnTo>
                    <a:pt x="115603" y="176045"/>
                  </a:lnTo>
                  <a:lnTo>
                    <a:pt x="104074" y="175815"/>
                  </a:lnTo>
                  <a:lnTo>
                    <a:pt x="88307" y="175056"/>
                  </a:lnTo>
                  <a:lnTo>
                    <a:pt x="62839" y="173679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49755" y="1146701"/>
              <a:ext cx="152270" cy="140215"/>
            </a:xfrm>
            <a:custGeom>
              <a:avLst/>
              <a:gdLst/>
              <a:ahLst/>
              <a:cxnLst/>
              <a:rect l="0" t="0" r="0" b="0"/>
              <a:pathLst>
                <a:path w="152270" h="140215">
                  <a:moveTo>
                    <a:pt x="78957" y="77375"/>
                  </a:moveTo>
                  <a:lnTo>
                    <a:pt x="78823" y="65768"/>
                  </a:lnTo>
                  <a:lnTo>
                    <a:pt x="77550" y="55334"/>
                  </a:lnTo>
                  <a:lnTo>
                    <a:pt x="74970" y="45091"/>
                  </a:lnTo>
                  <a:lnTo>
                    <a:pt x="71270" y="35016"/>
                  </a:lnTo>
                  <a:lnTo>
                    <a:pt x="66662" y="25372"/>
                  </a:lnTo>
                  <a:lnTo>
                    <a:pt x="61352" y="16302"/>
                  </a:lnTo>
                  <a:lnTo>
                    <a:pt x="55364" y="8432"/>
                  </a:lnTo>
                  <a:lnTo>
                    <a:pt x="48537" y="2893"/>
                  </a:lnTo>
                  <a:lnTo>
                    <a:pt x="40863" y="101"/>
                  </a:lnTo>
                  <a:lnTo>
                    <a:pt x="32778" y="0"/>
                  </a:lnTo>
                  <a:lnTo>
                    <a:pt x="25050" y="2420"/>
                  </a:lnTo>
                  <a:lnTo>
                    <a:pt x="18092" y="7003"/>
                  </a:lnTo>
                  <a:lnTo>
                    <a:pt x="12123" y="13618"/>
                  </a:lnTo>
                  <a:lnTo>
                    <a:pt x="7341" y="22445"/>
                  </a:lnTo>
                  <a:lnTo>
                    <a:pt x="3727" y="33383"/>
                  </a:lnTo>
                  <a:lnTo>
                    <a:pt x="1267" y="45934"/>
                  </a:lnTo>
                  <a:lnTo>
                    <a:pt x="47" y="59393"/>
                  </a:lnTo>
                  <a:lnTo>
                    <a:pt x="0" y="73262"/>
                  </a:lnTo>
                  <a:lnTo>
                    <a:pt x="1095" y="86955"/>
                  </a:lnTo>
                  <a:lnTo>
                    <a:pt x="3416" y="99744"/>
                  </a:lnTo>
                  <a:lnTo>
                    <a:pt x="6898" y="111311"/>
                  </a:lnTo>
                  <a:lnTo>
                    <a:pt x="11510" y="121217"/>
                  </a:lnTo>
                  <a:lnTo>
                    <a:pt x="17341" y="128745"/>
                  </a:lnTo>
                  <a:lnTo>
                    <a:pt x="24317" y="133730"/>
                  </a:lnTo>
                  <a:lnTo>
                    <a:pt x="32086" y="136303"/>
                  </a:lnTo>
                  <a:lnTo>
                    <a:pt x="40124" y="136617"/>
                  </a:lnTo>
                  <a:lnTo>
                    <a:pt x="48101" y="134986"/>
                  </a:lnTo>
                  <a:lnTo>
                    <a:pt x="55732" y="131653"/>
                  </a:lnTo>
                  <a:lnTo>
                    <a:pt x="62694" y="126698"/>
                  </a:lnTo>
                  <a:lnTo>
                    <a:pt x="68880" y="120309"/>
                  </a:lnTo>
                  <a:lnTo>
                    <a:pt x="74196" y="112599"/>
                  </a:lnTo>
                  <a:lnTo>
                    <a:pt x="78473" y="103542"/>
                  </a:lnTo>
                  <a:lnTo>
                    <a:pt x="81724" y="93339"/>
                  </a:lnTo>
                  <a:lnTo>
                    <a:pt x="84246" y="85397"/>
                  </a:lnTo>
                  <a:lnTo>
                    <a:pt x="86543" y="83791"/>
                  </a:lnTo>
                  <a:lnTo>
                    <a:pt x="89118" y="87197"/>
                  </a:lnTo>
                  <a:lnTo>
                    <a:pt x="92387" y="93630"/>
                  </a:lnTo>
                  <a:lnTo>
                    <a:pt x="96479" y="101615"/>
                  </a:lnTo>
                  <a:lnTo>
                    <a:pt x="101322" y="110093"/>
                  </a:lnTo>
                  <a:lnTo>
                    <a:pt x="106772" y="118504"/>
                  </a:lnTo>
                  <a:lnTo>
                    <a:pt x="112759" y="126157"/>
                  </a:lnTo>
                  <a:lnTo>
                    <a:pt x="120108" y="132713"/>
                  </a:lnTo>
                  <a:lnTo>
                    <a:pt x="131685" y="137627"/>
                  </a:lnTo>
                  <a:lnTo>
                    <a:pt x="152269" y="140214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12497" y="1161237"/>
              <a:ext cx="94259" cy="121893"/>
            </a:xfrm>
            <a:custGeom>
              <a:avLst/>
              <a:gdLst/>
              <a:ahLst/>
              <a:cxnLst/>
              <a:rect l="0" t="0" r="0" b="0"/>
              <a:pathLst>
                <a:path w="94259" h="121893">
                  <a:moveTo>
                    <a:pt x="0" y="31419"/>
                  </a:moveTo>
                  <a:lnTo>
                    <a:pt x="66" y="43160"/>
                  </a:lnTo>
                  <a:lnTo>
                    <a:pt x="704" y="54867"/>
                  </a:lnTo>
                  <a:lnTo>
                    <a:pt x="1993" y="67685"/>
                  </a:lnTo>
                  <a:lnTo>
                    <a:pt x="3843" y="81288"/>
                  </a:lnTo>
                  <a:lnTo>
                    <a:pt x="6147" y="94896"/>
                  </a:lnTo>
                  <a:lnTo>
                    <a:pt x="8774" y="107975"/>
                  </a:lnTo>
                  <a:lnTo>
                    <a:pt x="10736" y="117998"/>
                  </a:lnTo>
                  <a:lnTo>
                    <a:pt x="10929" y="121892"/>
                  </a:lnTo>
                  <a:lnTo>
                    <a:pt x="9775" y="120572"/>
                  </a:lnTo>
                  <a:lnTo>
                    <a:pt x="7933" y="115627"/>
                  </a:lnTo>
                  <a:lnTo>
                    <a:pt x="6033" y="108064"/>
                  </a:lnTo>
                  <a:lnTo>
                    <a:pt x="4398" y="98584"/>
                  </a:lnTo>
                  <a:lnTo>
                    <a:pt x="3120" y="87721"/>
                  </a:lnTo>
                  <a:lnTo>
                    <a:pt x="2173" y="75880"/>
                  </a:lnTo>
                  <a:lnTo>
                    <a:pt x="1508" y="63374"/>
                  </a:lnTo>
                  <a:lnTo>
                    <a:pt x="1548" y="50902"/>
                  </a:lnTo>
                  <a:lnTo>
                    <a:pt x="3155" y="39530"/>
                  </a:lnTo>
                  <a:lnTo>
                    <a:pt x="6674" y="29752"/>
                  </a:lnTo>
                  <a:lnTo>
                    <a:pt x="12142" y="21704"/>
                  </a:lnTo>
                  <a:lnTo>
                    <a:pt x="19537" y="15437"/>
                  </a:lnTo>
                  <a:lnTo>
                    <a:pt x="28631" y="10778"/>
                  </a:lnTo>
                  <a:lnTo>
                    <a:pt x="38865" y="7420"/>
                  </a:lnTo>
                  <a:lnTo>
                    <a:pt x="50660" y="4696"/>
                  </a:lnTo>
                  <a:lnTo>
                    <a:pt x="67272" y="2359"/>
                  </a:lnTo>
                  <a:lnTo>
                    <a:pt x="94258" y="0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80068" y="993666"/>
              <a:ext cx="1" cy="314196"/>
            </a:xfrm>
            <a:custGeom>
              <a:avLst/>
              <a:gdLst/>
              <a:ahLst/>
              <a:cxnLst/>
              <a:rect l="0" t="0" r="0" b="0"/>
              <a:pathLst>
                <a:path w="1" h="314196">
                  <a:moveTo>
                    <a:pt x="0" y="0"/>
                  </a:moveTo>
                  <a:lnTo>
                    <a:pt x="0" y="8633"/>
                  </a:lnTo>
                  <a:lnTo>
                    <a:pt x="0" y="21088"/>
                  </a:lnTo>
                  <a:lnTo>
                    <a:pt x="0" y="35836"/>
                  </a:lnTo>
                  <a:lnTo>
                    <a:pt x="0" y="52266"/>
                  </a:lnTo>
                  <a:lnTo>
                    <a:pt x="0" y="69983"/>
                  </a:lnTo>
                  <a:lnTo>
                    <a:pt x="0" y="88662"/>
                  </a:lnTo>
                  <a:lnTo>
                    <a:pt x="0" y="108040"/>
                  </a:lnTo>
                  <a:lnTo>
                    <a:pt x="0" y="127912"/>
                  </a:lnTo>
                  <a:lnTo>
                    <a:pt x="0" y="148127"/>
                  </a:lnTo>
                  <a:lnTo>
                    <a:pt x="0" y="168570"/>
                  </a:lnTo>
                  <a:lnTo>
                    <a:pt x="0" y="188840"/>
                  </a:lnTo>
                  <a:lnTo>
                    <a:pt x="0" y="208273"/>
                  </a:lnTo>
                  <a:lnTo>
                    <a:pt x="0" y="226567"/>
                  </a:lnTo>
                  <a:lnTo>
                    <a:pt x="0" y="243550"/>
                  </a:lnTo>
                  <a:lnTo>
                    <a:pt x="0" y="260879"/>
                  </a:lnTo>
                  <a:lnTo>
                    <a:pt x="0" y="282297"/>
                  </a:lnTo>
                  <a:lnTo>
                    <a:pt x="0" y="314195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64863" y="1108871"/>
              <a:ext cx="188518" cy="10474"/>
            </a:xfrm>
            <a:custGeom>
              <a:avLst/>
              <a:gdLst/>
              <a:ahLst/>
              <a:cxnLst/>
              <a:rect l="0" t="0" r="0" b="0"/>
              <a:pathLst>
                <a:path w="188518" h="10474">
                  <a:moveTo>
                    <a:pt x="188517" y="10473"/>
                  </a:moveTo>
                  <a:lnTo>
                    <a:pt x="176844" y="10473"/>
                  </a:lnTo>
                  <a:lnTo>
                    <a:pt x="165773" y="10473"/>
                  </a:lnTo>
                  <a:lnTo>
                    <a:pt x="154235" y="10469"/>
                  </a:lnTo>
                  <a:lnTo>
                    <a:pt x="142139" y="10297"/>
                  </a:lnTo>
                  <a:lnTo>
                    <a:pt x="129545" y="9652"/>
                  </a:lnTo>
                  <a:lnTo>
                    <a:pt x="116558" y="8410"/>
                  </a:lnTo>
                  <a:lnTo>
                    <a:pt x="103276" y="6766"/>
                  </a:lnTo>
                  <a:lnTo>
                    <a:pt x="89782" y="5126"/>
                  </a:lnTo>
                  <a:lnTo>
                    <a:pt x="76148" y="3731"/>
                  </a:lnTo>
                  <a:lnTo>
                    <a:pt x="62640" y="2641"/>
                  </a:lnTo>
                  <a:lnTo>
                    <a:pt x="48185" y="1718"/>
                  </a:lnTo>
                  <a:lnTo>
                    <a:pt x="29292" y="884"/>
                  </a:lnTo>
                  <a:lnTo>
                    <a:pt x="0" y="0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63853" y="1182183"/>
              <a:ext cx="1" cy="115206"/>
            </a:xfrm>
            <a:custGeom>
              <a:avLst/>
              <a:gdLst/>
              <a:ahLst/>
              <a:cxnLst/>
              <a:rect l="0" t="0" r="0" b="0"/>
              <a:pathLst>
                <a:path w="1" h="115206">
                  <a:moveTo>
                    <a:pt x="0" y="0"/>
                  </a:moveTo>
                  <a:lnTo>
                    <a:pt x="0" y="14525"/>
                  </a:lnTo>
                  <a:lnTo>
                    <a:pt x="0" y="27726"/>
                  </a:lnTo>
                  <a:lnTo>
                    <a:pt x="0" y="40849"/>
                  </a:lnTo>
                  <a:lnTo>
                    <a:pt x="0" y="53881"/>
                  </a:lnTo>
                  <a:lnTo>
                    <a:pt x="0" y="67904"/>
                  </a:lnTo>
                  <a:lnTo>
                    <a:pt x="0" y="86380"/>
                  </a:lnTo>
                  <a:lnTo>
                    <a:pt x="0" y="115205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84799" y="10879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20809" y="1156686"/>
              <a:ext cx="121088" cy="144786"/>
            </a:xfrm>
            <a:custGeom>
              <a:avLst/>
              <a:gdLst/>
              <a:ahLst/>
              <a:cxnLst/>
              <a:rect l="0" t="0" r="0" b="0"/>
              <a:pathLst>
                <a:path w="121088" h="144786">
                  <a:moveTo>
                    <a:pt x="110614" y="25497"/>
                  </a:moveTo>
                  <a:lnTo>
                    <a:pt x="107496" y="16942"/>
                  </a:lnTo>
                  <a:lnTo>
                    <a:pt x="102818" y="10550"/>
                  </a:lnTo>
                  <a:lnTo>
                    <a:pt x="96069" y="5771"/>
                  </a:lnTo>
                  <a:lnTo>
                    <a:pt x="87667" y="2420"/>
                  </a:lnTo>
                  <a:lnTo>
                    <a:pt x="78250" y="532"/>
                  </a:lnTo>
                  <a:lnTo>
                    <a:pt x="68297" y="0"/>
                  </a:lnTo>
                  <a:lnTo>
                    <a:pt x="58239" y="752"/>
                  </a:lnTo>
                  <a:lnTo>
                    <a:pt x="48523" y="2833"/>
                  </a:lnTo>
                  <a:lnTo>
                    <a:pt x="39350" y="6149"/>
                  </a:lnTo>
                  <a:lnTo>
                    <a:pt x="30885" y="10649"/>
                  </a:lnTo>
                  <a:lnTo>
                    <a:pt x="23349" y="16404"/>
                  </a:lnTo>
                  <a:lnTo>
                    <a:pt x="16771" y="23337"/>
                  </a:lnTo>
                  <a:lnTo>
                    <a:pt x="11188" y="31415"/>
                  </a:lnTo>
                  <a:lnTo>
                    <a:pt x="6732" y="40720"/>
                  </a:lnTo>
                  <a:lnTo>
                    <a:pt x="3368" y="51175"/>
                  </a:lnTo>
                  <a:lnTo>
                    <a:pt x="1091" y="62427"/>
                  </a:lnTo>
                  <a:lnTo>
                    <a:pt x="0" y="73951"/>
                  </a:lnTo>
                  <a:lnTo>
                    <a:pt x="44" y="85416"/>
                  </a:lnTo>
                  <a:lnTo>
                    <a:pt x="1203" y="96536"/>
                  </a:lnTo>
                  <a:lnTo>
                    <a:pt x="3566" y="106987"/>
                  </a:lnTo>
                  <a:lnTo>
                    <a:pt x="7081" y="116658"/>
                  </a:lnTo>
                  <a:lnTo>
                    <a:pt x="11885" y="125293"/>
                  </a:lnTo>
                  <a:lnTo>
                    <a:pt x="18374" y="132416"/>
                  </a:lnTo>
                  <a:lnTo>
                    <a:pt x="26605" y="137903"/>
                  </a:lnTo>
                  <a:lnTo>
                    <a:pt x="36195" y="141774"/>
                  </a:lnTo>
                  <a:lnTo>
                    <a:pt x="46522" y="144016"/>
                  </a:lnTo>
                  <a:lnTo>
                    <a:pt x="57144" y="144785"/>
                  </a:lnTo>
                  <a:lnTo>
                    <a:pt x="67680" y="144191"/>
                  </a:lnTo>
                  <a:lnTo>
                    <a:pt x="77731" y="142214"/>
                  </a:lnTo>
                  <a:lnTo>
                    <a:pt x="87130" y="138980"/>
                  </a:lnTo>
                  <a:lnTo>
                    <a:pt x="95610" y="135023"/>
                  </a:lnTo>
                  <a:lnTo>
                    <a:pt x="103530" y="130807"/>
                  </a:lnTo>
                  <a:lnTo>
                    <a:pt x="111589" y="125966"/>
                  </a:lnTo>
                  <a:lnTo>
                    <a:pt x="121087" y="119756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15209" y="1203130"/>
              <a:ext cx="10474" cy="125679"/>
            </a:xfrm>
            <a:custGeom>
              <a:avLst/>
              <a:gdLst/>
              <a:ahLst/>
              <a:cxnLst/>
              <a:rect l="0" t="0" r="0" b="0"/>
              <a:pathLst>
                <a:path w="10474" h="125679">
                  <a:moveTo>
                    <a:pt x="0" y="0"/>
                  </a:moveTo>
                  <a:lnTo>
                    <a:pt x="0" y="14525"/>
                  </a:lnTo>
                  <a:lnTo>
                    <a:pt x="0" y="27726"/>
                  </a:lnTo>
                  <a:lnTo>
                    <a:pt x="4" y="40853"/>
                  </a:lnTo>
                  <a:lnTo>
                    <a:pt x="176" y="53953"/>
                  </a:lnTo>
                  <a:lnTo>
                    <a:pt x="821" y="66746"/>
                  </a:lnTo>
                  <a:lnTo>
                    <a:pt x="2064" y="79067"/>
                  </a:lnTo>
                  <a:lnTo>
                    <a:pt x="3716" y="90469"/>
                  </a:lnTo>
                  <a:lnTo>
                    <a:pt x="5533" y="101266"/>
                  </a:lnTo>
                  <a:lnTo>
                    <a:pt x="7676" y="112405"/>
                  </a:lnTo>
                  <a:lnTo>
                    <a:pt x="10473" y="125678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04736" y="1108871"/>
              <a:ext cx="1" cy="10474"/>
            </a:xfrm>
            <a:custGeom>
              <a:avLst/>
              <a:gdLst/>
              <a:ahLst/>
              <a:cxnLst/>
              <a:rect l="0" t="0" r="0" b="0"/>
              <a:pathLst>
                <a:path w="1" h="10474">
                  <a:moveTo>
                    <a:pt x="0" y="10473"/>
                  </a:moveTo>
                  <a:lnTo>
                    <a:pt x="0" y="0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98994" y="1144974"/>
              <a:ext cx="108024" cy="191363"/>
            </a:xfrm>
            <a:custGeom>
              <a:avLst/>
              <a:gdLst/>
              <a:ahLst/>
              <a:cxnLst/>
              <a:rect l="0" t="0" r="0" b="0"/>
              <a:pathLst>
                <a:path w="108024" h="191363">
                  <a:moveTo>
                    <a:pt x="0" y="37209"/>
                  </a:moveTo>
                  <a:lnTo>
                    <a:pt x="2918" y="46031"/>
                  </a:lnTo>
                  <a:lnTo>
                    <a:pt x="5686" y="54971"/>
                  </a:lnTo>
                  <a:lnTo>
                    <a:pt x="8575" y="64913"/>
                  </a:lnTo>
                  <a:lnTo>
                    <a:pt x="11771" y="75836"/>
                  </a:lnTo>
                  <a:lnTo>
                    <a:pt x="15564" y="87586"/>
                  </a:lnTo>
                  <a:lnTo>
                    <a:pt x="20048" y="99979"/>
                  </a:lnTo>
                  <a:lnTo>
                    <a:pt x="24841" y="112848"/>
                  </a:lnTo>
                  <a:lnTo>
                    <a:pt x="29209" y="126060"/>
                  </a:lnTo>
                  <a:lnTo>
                    <a:pt x="32773" y="139506"/>
                  </a:lnTo>
                  <a:lnTo>
                    <a:pt x="35653" y="152950"/>
                  </a:lnTo>
                  <a:lnTo>
                    <a:pt x="38271" y="166034"/>
                  </a:lnTo>
                  <a:lnTo>
                    <a:pt x="40891" y="178525"/>
                  </a:lnTo>
                  <a:lnTo>
                    <a:pt x="42707" y="187977"/>
                  </a:lnTo>
                  <a:lnTo>
                    <a:pt x="42710" y="191362"/>
                  </a:lnTo>
                  <a:lnTo>
                    <a:pt x="41409" y="189696"/>
                  </a:lnTo>
                  <a:lnTo>
                    <a:pt x="39308" y="184545"/>
                  </a:lnTo>
                  <a:lnTo>
                    <a:pt x="36710" y="176863"/>
                  </a:lnTo>
                  <a:lnTo>
                    <a:pt x="33798" y="167314"/>
                  </a:lnTo>
                  <a:lnTo>
                    <a:pt x="30685" y="156412"/>
                  </a:lnTo>
                  <a:lnTo>
                    <a:pt x="27442" y="144548"/>
                  </a:lnTo>
                  <a:lnTo>
                    <a:pt x="24119" y="132013"/>
                  </a:lnTo>
                  <a:lnTo>
                    <a:pt x="20909" y="119017"/>
                  </a:lnTo>
                  <a:lnTo>
                    <a:pt x="18134" y="105705"/>
                  </a:lnTo>
                  <a:lnTo>
                    <a:pt x="15937" y="92179"/>
                  </a:lnTo>
                  <a:lnTo>
                    <a:pt x="14294" y="78509"/>
                  </a:lnTo>
                  <a:lnTo>
                    <a:pt x="13109" y="64741"/>
                  </a:lnTo>
                  <a:lnTo>
                    <a:pt x="12288" y="50922"/>
                  </a:lnTo>
                  <a:lnTo>
                    <a:pt x="12225" y="37562"/>
                  </a:lnTo>
                  <a:lnTo>
                    <a:pt x="13762" y="25591"/>
                  </a:lnTo>
                  <a:lnTo>
                    <a:pt x="17232" y="15420"/>
                  </a:lnTo>
                  <a:lnTo>
                    <a:pt x="22498" y="7446"/>
                  </a:lnTo>
                  <a:lnTo>
                    <a:pt x="29228" y="2287"/>
                  </a:lnTo>
                  <a:lnTo>
                    <a:pt x="37067" y="0"/>
                  </a:lnTo>
                  <a:lnTo>
                    <a:pt x="45549" y="201"/>
                  </a:lnTo>
                  <a:lnTo>
                    <a:pt x="54131" y="2360"/>
                  </a:lnTo>
                  <a:lnTo>
                    <a:pt x="62511" y="5981"/>
                  </a:lnTo>
                  <a:lnTo>
                    <a:pt x="70596" y="10817"/>
                  </a:lnTo>
                  <a:lnTo>
                    <a:pt x="78399" y="16863"/>
                  </a:lnTo>
                  <a:lnTo>
                    <a:pt x="85962" y="24023"/>
                  </a:lnTo>
                  <a:lnTo>
                    <a:pt x="93016" y="32270"/>
                  </a:lnTo>
                  <a:lnTo>
                    <a:pt x="98994" y="41694"/>
                  </a:lnTo>
                  <a:lnTo>
                    <a:pt x="103671" y="52229"/>
                  </a:lnTo>
                  <a:lnTo>
                    <a:pt x="106810" y="63368"/>
                  </a:lnTo>
                  <a:lnTo>
                    <a:pt x="108023" y="74286"/>
                  </a:lnTo>
                  <a:lnTo>
                    <a:pt x="107279" y="84527"/>
                  </a:lnTo>
                  <a:lnTo>
                    <a:pt x="104521" y="93677"/>
                  </a:lnTo>
                  <a:lnTo>
                    <a:pt x="99496" y="101211"/>
                  </a:lnTo>
                  <a:lnTo>
                    <a:pt x="92293" y="107011"/>
                  </a:lnTo>
                  <a:lnTo>
                    <a:pt x="83486" y="111285"/>
                  </a:lnTo>
                  <a:lnTo>
                    <a:pt x="72877" y="114798"/>
                  </a:lnTo>
                  <a:lnTo>
                    <a:pt x="57315" y="117858"/>
                  </a:lnTo>
                  <a:lnTo>
                    <a:pt x="31419" y="120995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45618" y="972720"/>
              <a:ext cx="41894" cy="335142"/>
            </a:xfrm>
            <a:custGeom>
              <a:avLst/>
              <a:gdLst/>
              <a:ahLst/>
              <a:cxnLst/>
              <a:rect l="0" t="0" r="0" b="0"/>
              <a:pathLst>
                <a:path w="41894" h="335142">
                  <a:moveTo>
                    <a:pt x="0" y="0"/>
                  </a:moveTo>
                  <a:lnTo>
                    <a:pt x="0" y="8637"/>
                  </a:lnTo>
                  <a:lnTo>
                    <a:pt x="0" y="21264"/>
                  </a:lnTo>
                  <a:lnTo>
                    <a:pt x="0" y="36657"/>
                  </a:lnTo>
                  <a:lnTo>
                    <a:pt x="5" y="54316"/>
                  </a:lnTo>
                  <a:lnTo>
                    <a:pt x="177" y="73161"/>
                  </a:lnTo>
                  <a:lnTo>
                    <a:pt x="821" y="91545"/>
                  </a:lnTo>
                  <a:lnTo>
                    <a:pt x="2063" y="108596"/>
                  </a:lnTo>
                  <a:lnTo>
                    <a:pt x="3707" y="124794"/>
                  </a:lnTo>
                  <a:lnTo>
                    <a:pt x="5347" y="141540"/>
                  </a:lnTo>
                  <a:lnTo>
                    <a:pt x="6751" y="159615"/>
                  </a:lnTo>
                  <a:lnTo>
                    <a:pt x="8182" y="178670"/>
                  </a:lnTo>
                  <a:lnTo>
                    <a:pt x="10276" y="197609"/>
                  </a:lnTo>
                  <a:lnTo>
                    <a:pt x="13335" y="215773"/>
                  </a:lnTo>
                  <a:lnTo>
                    <a:pt x="17026" y="232995"/>
                  </a:lnTo>
                  <a:lnTo>
                    <a:pt x="20583" y="249361"/>
                  </a:lnTo>
                  <a:lnTo>
                    <a:pt x="23569" y="265029"/>
                  </a:lnTo>
                  <a:lnTo>
                    <a:pt x="26078" y="279758"/>
                  </a:lnTo>
                  <a:lnTo>
                    <a:pt x="28922" y="294447"/>
                  </a:lnTo>
                  <a:lnTo>
                    <a:pt x="33457" y="311504"/>
                  </a:lnTo>
                  <a:lnTo>
                    <a:pt x="41893" y="335141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10629" y="1147568"/>
              <a:ext cx="165399" cy="189743"/>
            </a:xfrm>
            <a:custGeom>
              <a:avLst/>
              <a:gdLst/>
              <a:ahLst/>
              <a:cxnLst/>
              <a:rect l="0" t="0" r="0" b="0"/>
              <a:pathLst>
                <a:path w="165399" h="189743">
                  <a:moveTo>
                    <a:pt x="8301" y="86981"/>
                  </a:moveTo>
                  <a:lnTo>
                    <a:pt x="14205" y="81344"/>
                  </a:lnTo>
                  <a:lnTo>
                    <a:pt x="20377" y="77720"/>
                  </a:lnTo>
                  <a:lnTo>
                    <a:pt x="27436" y="75807"/>
                  </a:lnTo>
                  <a:lnTo>
                    <a:pt x="35334" y="74792"/>
                  </a:lnTo>
                  <a:lnTo>
                    <a:pt x="43935" y="73473"/>
                  </a:lnTo>
                  <a:lnTo>
                    <a:pt x="53072" y="71193"/>
                  </a:lnTo>
                  <a:lnTo>
                    <a:pt x="62277" y="67657"/>
                  </a:lnTo>
                  <a:lnTo>
                    <a:pt x="70825" y="62684"/>
                  </a:lnTo>
                  <a:lnTo>
                    <a:pt x="78358" y="56345"/>
                  </a:lnTo>
                  <a:lnTo>
                    <a:pt x="84389" y="48866"/>
                  </a:lnTo>
                  <a:lnTo>
                    <a:pt x="88161" y="40508"/>
                  </a:lnTo>
                  <a:lnTo>
                    <a:pt x="89468" y="31518"/>
                  </a:lnTo>
                  <a:lnTo>
                    <a:pt x="88254" y="22569"/>
                  </a:lnTo>
                  <a:lnTo>
                    <a:pt x="84348" y="14718"/>
                  </a:lnTo>
                  <a:lnTo>
                    <a:pt x="77932" y="8454"/>
                  </a:lnTo>
                  <a:lnTo>
                    <a:pt x="69598" y="3914"/>
                  </a:lnTo>
                  <a:lnTo>
                    <a:pt x="60133" y="1150"/>
                  </a:lnTo>
                  <a:lnTo>
                    <a:pt x="50100" y="0"/>
                  </a:lnTo>
                  <a:lnTo>
                    <a:pt x="40132" y="490"/>
                  </a:lnTo>
                  <a:lnTo>
                    <a:pt x="30992" y="2919"/>
                  </a:lnTo>
                  <a:lnTo>
                    <a:pt x="23014" y="7284"/>
                  </a:lnTo>
                  <a:lnTo>
                    <a:pt x="16327" y="13635"/>
                  </a:lnTo>
                  <a:lnTo>
                    <a:pt x="11048" y="22226"/>
                  </a:lnTo>
                  <a:lnTo>
                    <a:pt x="7089" y="32977"/>
                  </a:lnTo>
                  <a:lnTo>
                    <a:pt x="4224" y="45389"/>
                  </a:lnTo>
                  <a:lnTo>
                    <a:pt x="2202" y="58748"/>
                  </a:lnTo>
                  <a:lnTo>
                    <a:pt x="803" y="72550"/>
                  </a:lnTo>
                  <a:lnTo>
                    <a:pt x="12" y="86367"/>
                  </a:lnTo>
                  <a:lnTo>
                    <a:pt x="0" y="99768"/>
                  </a:lnTo>
                  <a:lnTo>
                    <a:pt x="812" y="112568"/>
                  </a:lnTo>
                  <a:lnTo>
                    <a:pt x="2673" y="124618"/>
                  </a:lnTo>
                  <a:lnTo>
                    <a:pt x="6047" y="135710"/>
                  </a:lnTo>
                  <a:lnTo>
                    <a:pt x="11047" y="145823"/>
                  </a:lnTo>
                  <a:lnTo>
                    <a:pt x="17492" y="154927"/>
                  </a:lnTo>
                  <a:lnTo>
                    <a:pt x="25088" y="162894"/>
                  </a:lnTo>
                  <a:lnTo>
                    <a:pt x="33554" y="169763"/>
                  </a:lnTo>
                  <a:lnTo>
                    <a:pt x="42810" y="175540"/>
                  </a:lnTo>
                  <a:lnTo>
                    <a:pt x="52979" y="180127"/>
                  </a:lnTo>
                  <a:lnTo>
                    <a:pt x="64055" y="183583"/>
                  </a:lnTo>
                  <a:lnTo>
                    <a:pt x="75909" y="186091"/>
                  </a:lnTo>
                  <a:lnTo>
                    <a:pt x="88374" y="187865"/>
                  </a:lnTo>
                  <a:lnTo>
                    <a:pt x="101280" y="189094"/>
                  </a:lnTo>
                  <a:lnTo>
                    <a:pt x="114085" y="189742"/>
                  </a:lnTo>
                  <a:lnTo>
                    <a:pt x="127243" y="189515"/>
                  </a:lnTo>
                  <a:lnTo>
                    <a:pt x="143020" y="187286"/>
                  </a:lnTo>
                  <a:lnTo>
                    <a:pt x="165398" y="181239"/>
                  </a:lnTo>
                </a:path>
              </a:pathLst>
            </a:custGeom>
            <a:ln w="37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518592" y="495300"/>
            <a:ext cx="1515623" cy="842011"/>
            <a:chOff x="5518592" y="495300"/>
            <a:chExt cx="1515623" cy="842011"/>
          </a:xfrm>
        </p:grpSpPr>
        <p:sp>
          <p:nvSpPr>
            <p:cNvPr id="36" name="Freeform 35"/>
            <p:cNvSpPr/>
            <p:nvPr/>
          </p:nvSpPr>
          <p:spPr>
            <a:xfrm>
              <a:off x="5712075" y="643993"/>
              <a:ext cx="16125" cy="548205"/>
            </a:xfrm>
            <a:custGeom>
              <a:avLst/>
              <a:gdLst/>
              <a:ahLst/>
              <a:cxnLst/>
              <a:rect l="0" t="0" r="0" b="0"/>
              <a:pathLst>
                <a:path w="16125" h="548205">
                  <a:moveTo>
                    <a:pt x="0" y="0"/>
                  </a:moveTo>
                  <a:lnTo>
                    <a:pt x="0" y="18177"/>
                  </a:lnTo>
                  <a:lnTo>
                    <a:pt x="0" y="37181"/>
                  </a:lnTo>
                  <a:lnTo>
                    <a:pt x="0" y="58914"/>
                  </a:lnTo>
                  <a:lnTo>
                    <a:pt x="0" y="83234"/>
                  </a:lnTo>
                  <a:lnTo>
                    <a:pt x="0" y="109717"/>
                  </a:lnTo>
                  <a:lnTo>
                    <a:pt x="0" y="137864"/>
                  </a:lnTo>
                  <a:lnTo>
                    <a:pt x="0" y="166737"/>
                  </a:lnTo>
                  <a:lnTo>
                    <a:pt x="0" y="195042"/>
                  </a:lnTo>
                  <a:lnTo>
                    <a:pt x="0" y="222124"/>
                  </a:lnTo>
                  <a:lnTo>
                    <a:pt x="0" y="248141"/>
                  </a:lnTo>
                  <a:lnTo>
                    <a:pt x="0" y="273737"/>
                  </a:lnTo>
                  <a:lnTo>
                    <a:pt x="7" y="299345"/>
                  </a:lnTo>
                  <a:lnTo>
                    <a:pt x="272" y="324645"/>
                  </a:lnTo>
                  <a:lnTo>
                    <a:pt x="1266" y="348731"/>
                  </a:lnTo>
                  <a:lnTo>
                    <a:pt x="3177" y="371199"/>
                  </a:lnTo>
                  <a:lnTo>
                    <a:pt x="5709" y="392857"/>
                  </a:lnTo>
                  <a:lnTo>
                    <a:pt x="8232" y="415384"/>
                  </a:lnTo>
                  <a:lnTo>
                    <a:pt x="10381" y="439637"/>
                  </a:lnTo>
                  <a:lnTo>
                    <a:pt x="12058" y="464332"/>
                  </a:lnTo>
                  <a:lnTo>
                    <a:pt x="13480" y="488873"/>
                  </a:lnTo>
                  <a:lnTo>
                    <a:pt x="14763" y="515429"/>
                  </a:lnTo>
                  <a:lnTo>
                    <a:pt x="16124" y="548204"/>
                  </a:lnTo>
                </a:path>
              </a:pathLst>
            </a:custGeom>
            <a:ln w="58288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18592" y="495300"/>
              <a:ext cx="507810" cy="406672"/>
            </a:xfrm>
            <a:custGeom>
              <a:avLst/>
              <a:gdLst/>
              <a:ahLst/>
              <a:cxnLst/>
              <a:rect l="0" t="0" r="0" b="0"/>
              <a:pathLst>
                <a:path w="507810" h="406672">
                  <a:moveTo>
                    <a:pt x="0" y="164817"/>
                  </a:moveTo>
                  <a:lnTo>
                    <a:pt x="4698" y="151441"/>
                  </a:lnTo>
                  <a:lnTo>
                    <a:pt x="10920" y="139639"/>
                  </a:lnTo>
                  <a:lnTo>
                    <a:pt x="19325" y="128303"/>
                  </a:lnTo>
                  <a:lnTo>
                    <a:pt x="29412" y="117183"/>
                  </a:lnTo>
                  <a:lnTo>
                    <a:pt x="40361" y="106190"/>
                  </a:lnTo>
                  <a:lnTo>
                    <a:pt x="51614" y="95277"/>
                  </a:lnTo>
                  <a:lnTo>
                    <a:pt x="63149" y="84419"/>
                  </a:lnTo>
                  <a:lnTo>
                    <a:pt x="75335" y="73597"/>
                  </a:lnTo>
                  <a:lnTo>
                    <a:pt x="88348" y="62806"/>
                  </a:lnTo>
                  <a:lnTo>
                    <a:pt x="102146" y="52289"/>
                  </a:lnTo>
                  <a:lnTo>
                    <a:pt x="116593" y="42511"/>
                  </a:lnTo>
                  <a:lnTo>
                    <a:pt x="131541" y="33666"/>
                  </a:lnTo>
                  <a:lnTo>
                    <a:pt x="147112" y="25703"/>
                  </a:lnTo>
                  <a:lnTo>
                    <a:pt x="163668" y="18464"/>
                  </a:lnTo>
                  <a:lnTo>
                    <a:pt x="181329" y="11792"/>
                  </a:lnTo>
                  <a:lnTo>
                    <a:pt x="199989" y="6039"/>
                  </a:lnTo>
                  <a:lnTo>
                    <a:pt x="219456" y="2028"/>
                  </a:lnTo>
                  <a:lnTo>
                    <a:pt x="239524" y="69"/>
                  </a:lnTo>
                  <a:lnTo>
                    <a:pt x="259775" y="0"/>
                  </a:lnTo>
                  <a:lnTo>
                    <a:pt x="279607" y="1466"/>
                  </a:lnTo>
                  <a:lnTo>
                    <a:pt x="298736" y="4104"/>
                  </a:lnTo>
                  <a:lnTo>
                    <a:pt x="317394" y="7846"/>
                  </a:lnTo>
                  <a:lnTo>
                    <a:pt x="336161" y="12915"/>
                  </a:lnTo>
                  <a:lnTo>
                    <a:pt x="355356" y="19326"/>
                  </a:lnTo>
                  <a:lnTo>
                    <a:pt x="374557" y="26900"/>
                  </a:lnTo>
                  <a:lnTo>
                    <a:pt x="392770" y="35390"/>
                  </a:lnTo>
                  <a:lnTo>
                    <a:pt x="409504" y="44569"/>
                  </a:lnTo>
                  <a:lnTo>
                    <a:pt x="424763" y="54497"/>
                  </a:lnTo>
                  <a:lnTo>
                    <a:pt x="438780" y="65497"/>
                  </a:lnTo>
                  <a:lnTo>
                    <a:pt x="451832" y="77663"/>
                  </a:lnTo>
                  <a:lnTo>
                    <a:pt x="463919" y="90869"/>
                  </a:lnTo>
                  <a:lnTo>
                    <a:pt x="474776" y="104906"/>
                  </a:lnTo>
                  <a:lnTo>
                    <a:pt x="484349" y="119577"/>
                  </a:lnTo>
                  <a:lnTo>
                    <a:pt x="492545" y="134957"/>
                  </a:lnTo>
                  <a:lnTo>
                    <a:pt x="499127" y="151385"/>
                  </a:lnTo>
                  <a:lnTo>
                    <a:pt x="504105" y="168953"/>
                  </a:lnTo>
                  <a:lnTo>
                    <a:pt x="507214" y="187292"/>
                  </a:lnTo>
                  <a:lnTo>
                    <a:pt x="507809" y="205727"/>
                  </a:lnTo>
                  <a:lnTo>
                    <a:pt x="505768" y="223856"/>
                  </a:lnTo>
                  <a:lnTo>
                    <a:pt x="501413" y="241558"/>
                  </a:lnTo>
                  <a:lnTo>
                    <a:pt x="495223" y="258855"/>
                  </a:lnTo>
                  <a:lnTo>
                    <a:pt x="487652" y="275814"/>
                  </a:lnTo>
                  <a:lnTo>
                    <a:pt x="478834" y="292264"/>
                  </a:lnTo>
                  <a:lnTo>
                    <a:pt x="468592" y="307804"/>
                  </a:lnTo>
                  <a:lnTo>
                    <a:pt x="456940" y="322282"/>
                  </a:lnTo>
                  <a:lnTo>
                    <a:pt x="444083" y="335535"/>
                  </a:lnTo>
                  <a:lnTo>
                    <a:pt x="430279" y="347277"/>
                  </a:lnTo>
                  <a:lnTo>
                    <a:pt x="415766" y="357494"/>
                  </a:lnTo>
                  <a:lnTo>
                    <a:pt x="400491" y="366146"/>
                  </a:lnTo>
                  <a:lnTo>
                    <a:pt x="384134" y="373044"/>
                  </a:lnTo>
                  <a:lnTo>
                    <a:pt x="366613" y="378262"/>
                  </a:lnTo>
                  <a:lnTo>
                    <a:pt x="348305" y="382313"/>
                  </a:lnTo>
                  <a:lnTo>
                    <a:pt x="329892" y="385988"/>
                  </a:lnTo>
                  <a:lnTo>
                    <a:pt x="311783" y="389766"/>
                  </a:lnTo>
                  <a:lnTo>
                    <a:pt x="294207" y="393594"/>
                  </a:lnTo>
                  <a:lnTo>
                    <a:pt x="275291" y="397407"/>
                  </a:lnTo>
                  <a:lnTo>
                    <a:pt x="249953" y="401546"/>
                  </a:lnTo>
                  <a:lnTo>
                    <a:pt x="209607" y="406671"/>
                  </a:lnTo>
                </a:path>
              </a:pathLst>
            </a:custGeom>
            <a:ln w="58288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76866" y="1003515"/>
              <a:ext cx="299538" cy="253177"/>
            </a:xfrm>
            <a:custGeom>
              <a:avLst/>
              <a:gdLst/>
              <a:ahLst/>
              <a:cxnLst/>
              <a:rect l="0" t="0" r="0" b="0"/>
              <a:pathLst>
                <a:path w="299538" h="253177">
                  <a:moveTo>
                    <a:pt x="89929" y="140311"/>
                  </a:moveTo>
                  <a:lnTo>
                    <a:pt x="103306" y="135613"/>
                  </a:lnTo>
                  <a:lnTo>
                    <a:pt x="115108" y="129391"/>
                  </a:lnTo>
                  <a:lnTo>
                    <a:pt x="126430" y="120972"/>
                  </a:lnTo>
                  <a:lnTo>
                    <a:pt x="137020" y="110355"/>
                  </a:lnTo>
                  <a:lnTo>
                    <a:pt x="146028" y="97421"/>
                  </a:lnTo>
                  <a:lnTo>
                    <a:pt x="153088" y="82350"/>
                  </a:lnTo>
                  <a:lnTo>
                    <a:pt x="157825" y="66017"/>
                  </a:lnTo>
                  <a:lnTo>
                    <a:pt x="159627" y="49775"/>
                  </a:lnTo>
                  <a:lnTo>
                    <a:pt x="158438" y="34407"/>
                  </a:lnTo>
                  <a:lnTo>
                    <a:pt x="154161" y="20852"/>
                  </a:lnTo>
                  <a:lnTo>
                    <a:pt x="146404" y="10426"/>
                  </a:lnTo>
                  <a:lnTo>
                    <a:pt x="135302" y="3545"/>
                  </a:lnTo>
                  <a:lnTo>
                    <a:pt x="121881" y="121"/>
                  </a:lnTo>
                  <a:lnTo>
                    <a:pt x="107716" y="0"/>
                  </a:lnTo>
                  <a:lnTo>
                    <a:pt x="93777" y="2747"/>
                  </a:lnTo>
                  <a:lnTo>
                    <a:pt x="80427" y="7777"/>
                  </a:lnTo>
                  <a:lnTo>
                    <a:pt x="67705" y="14521"/>
                  </a:lnTo>
                  <a:lnTo>
                    <a:pt x="55529" y="22511"/>
                  </a:lnTo>
                  <a:lnTo>
                    <a:pt x="44030" y="31635"/>
                  </a:lnTo>
                  <a:lnTo>
                    <a:pt x="33569" y="42093"/>
                  </a:lnTo>
                  <a:lnTo>
                    <a:pt x="24261" y="53901"/>
                  </a:lnTo>
                  <a:lnTo>
                    <a:pt x="16242" y="67127"/>
                  </a:lnTo>
                  <a:lnTo>
                    <a:pt x="9780" y="81994"/>
                  </a:lnTo>
                  <a:lnTo>
                    <a:pt x="4875" y="98461"/>
                  </a:lnTo>
                  <a:lnTo>
                    <a:pt x="1553" y="116034"/>
                  </a:lnTo>
                  <a:lnTo>
                    <a:pt x="0" y="133944"/>
                  </a:lnTo>
                  <a:lnTo>
                    <a:pt x="152" y="151709"/>
                  </a:lnTo>
                  <a:lnTo>
                    <a:pt x="1992" y="168904"/>
                  </a:lnTo>
                  <a:lnTo>
                    <a:pt x="5669" y="185045"/>
                  </a:lnTo>
                  <a:lnTo>
                    <a:pt x="11106" y="199961"/>
                  </a:lnTo>
                  <a:lnTo>
                    <a:pt x="18518" y="213013"/>
                  </a:lnTo>
                  <a:lnTo>
                    <a:pt x="28520" y="223001"/>
                  </a:lnTo>
                  <a:lnTo>
                    <a:pt x="41193" y="229539"/>
                  </a:lnTo>
                  <a:lnTo>
                    <a:pt x="55699" y="232710"/>
                  </a:lnTo>
                  <a:lnTo>
                    <a:pt x="70606" y="232650"/>
                  </a:lnTo>
                  <a:lnTo>
                    <a:pt x="85050" y="229769"/>
                  </a:lnTo>
                  <a:lnTo>
                    <a:pt x="98741" y="224386"/>
                  </a:lnTo>
                  <a:lnTo>
                    <a:pt x="111690" y="216590"/>
                  </a:lnTo>
                  <a:lnTo>
                    <a:pt x="124013" y="206639"/>
                  </a:lnTo>
                  <a:lnTo>
                    <a:pt x="135350" y="194693"/>
                  </a:lnTo>
                  <a:lnTo>
                    <a:pt x="144887" y="180699"/>
                  </a:lnTo>
                  <a:lnTo>
                    <a:pt x="152329" y="164818"/>
                  </a:lnTo>
                  <a:lnTo>
                    <a:pt x="157847" y="147379"/>
                  </a:lnTo>
                  <a:lnTo>
                    <a:pt x="161806" y="128745"/>
                  </a:lnTo>
                  <a:lnTo>
                    <a:pt x="164596" y="109380"/>
                  </a:lnTo>
                  <a:lnTo>
                    <a:pt x="166912" y="94653"/>
                  </a:lnTo>
                  <a:lnTo>
                    <a:pt x="169466" y="90639"/>
                  </a:lnTo>
                  <a:lnTo>
                    <a:pt x="172382" y="94694"/>
                  </a:lnTo>
                  <a:lnTo>
                    <a:pt x="175754" y="103877"/>
                  </a:lnTo>
                  <a:lnTo>
                    <a:pt x="179596" y="116645"/>
                  </a:lnTo>
                  <a:lnTo>
                    <a:pt x="183855" y="132013"/>
                  </a:lnTo>
                  <a:lnTo>
                    <a:pt x="188694" y="149005"/>
                  </a:lnTo>
                  <a:lnTo>
                    <a:pt x="194503" y="166601"/>
                  </a:lnTo>
                  <a:lnTo>
                    <a:pt x="201418" y="184187"/>
                  </a:lnTo>
                  <a:lnTo>
                    <a:pt x="209590" y="201020"/>
                  </a:lnTo>
                  <a:lnTo>
                    <a:pt x="219296" y="216113"/>
                  </a:lnTo>
                  <a:lnTo>
                    <a:pt x="230523" y="229084"/>
                  </a:lnTo>
                  <a:lnTo>
                    <a:pt x="242645" y="239572"/>
                  </a:lnTo>
                  <a:lnTo>
                    <a:pt x="255918" y="247815"/>
                  </a:lnTo>
                  <a:lnTo>
                    <a:pt x="273217" y="252822"/>
                  </a:lnTo>
                  <a:lnTo>
                    <a:pt x="299537" y="253176"/>
                  </a:lnTo>
                </a:path>
              </a:pathLst>
            </a:custGeom>
            <a:ln w="58288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66167" y="1007780"/>
              <a:ext cx="300897" cy="304875"/>
            </a:xfrm>
            <a:custGeom>
              <a:avLst/>
              <a:gdLst/>
              <a:ahLst/>
              <a:cxnLst/>
              <a:rect l="0" t="0" r="0" b="0"/>
              <a:pathLst>
                <a:path w="300897" h="304875">
                  <a:moveTo>
                    <a:pt x="200461" y="7057"/>
                  </a:moveTo>
                  <a:lnTo>
                    <a:pt x="182592" y="2769"/>
                  </a:lnTo>
                  <a:lnTo>
                    <a:pt x="166530" y="469"/>
                  </a:lnTo>
                  <a:lnTo>
                    <a:pt x="150746" y="0"/>
                  </a:lnTo>
                  <a:lnTo>
                    <a:pt x="134706" y="1040"/>
                  </a:lnTo>
                  <a:lnTo>
                    <a:pt x="117872" y="3288"/>
                  </a:lnTo>
                  <a:lnTo>
                    <a:pt x="100049" y="6463"/>
                  </a:lnTo>
                  <a:lnTo>
                    <a:pt x="81548" y="10571"/>
                  </a:lnTo>
                  <a:lnTo>
                    <a:pt x="63008" y="15887"/>
                  </a:lnTo>
                  <a:lnTo>
                    <a:pt x="44839" y="22472"/>
                  </a:lnTo>
                  <a:lnTo>
                    <a:pt x="28152" y="30422"/>
                  </a:lnTo>
                  <a:lnTo>
                    <a:pt x="14798" y="39980"/>
                  </a:lnTo>
                  <a:lnTo>
                    <a:pt x="5504" y="51107"/>
                  </a:lnTo>
                  <a:lnTo>
                    <a:pt x="487" y="63070"/>
                  </a:lnTo>
                  <a:lnTo>
                    <a:pt x="0" y="74632"/>
                  </a:lnTo>
                  <a:lnTo>
                    <a:pt x="3706" y="85115"/>
                  </a:lnTo>
                  <a:lnTo>
                    <a:pt x="11121" y="94148"/>
                  </a:lnTo>
                  <a:lnTo>
                    <a:pt x="21910" y="101403"/>
                  </a:lnTo>
                  <a:lnTo>
                    <a:pt x="35563" y="106902"/>
                  </a:lnTo>
                  <a:lnTo>
                    <a:pt x="51471" y="110907"/>
                  </a:lnTo>
                  <a:lnTo>
                    <a:pt x="69064" y="113746"/>
                  </a:lnTo>
                  <a:lnTo>
                    <a:pt x="87869" y="115730"/>
                  </a:lnTo>
                  <a:lnTo>
                    <a:pt x="107527" y="117354"/>
                  </a:lnTo>
                  <a:lnTo>
                    <a:pt x="127777" y="119274"/>
                  </a:lnTo>
                  <a:lnTo>
                    <a:pt x="148426" y="121821"/>
                  </a:lnTo>
                  <a:lnTo>
                    <a:pt x="169092" y="125040"/>
                  </a:lnTo>
                  <a:lnTo>
                    <a:pt x="189217" y="128842"/>
                  </a:lnTo>
                  <a:lnTo>
                    <a:pt x="208534" y="133114"/>
                  </a:lnTo>
                  <a:lnTo>
                    <a:pt x="226801" y="138241"/>
                  </a:lnTo>
                  <a:lnTo>
                    <a:pt x="243675" y="145067"/>
                  </a:lnTo>
                  <a:lnTo>
                    <a:pt x="259096" y="153922"/>
                  </a:lnTo>
                  <a:lnTo>
                    <a:pt x="272750" y="164905"/>
                  </a:lnTo>
                  <a:lnTo>
                    <a:pt x="283958" y="178140"/>
                  </a:lnTo>
                  <a:lnTo>
                    <a:pt x="292561" y="193443"/>
                  </a:lnTo>
                  <a:lnTo>
                    <a:pt x="298364" y="209947"/>
                  </a:lnTo>
                  <a:lnTo>
                    <a:pt x="300896" y="226311"/>
                  </a:lnTo>
                  <a:lnTo>
                    <a:pt x="300202" y="241779"/>
                  </a:lnTo>
                  <a:lnTo>
                    <a:pt x="296258" y="255924"/>
                  </a:lnTo>
                  <a:lnTo>
                    <a:pt x="288726" y="268375"/>
                  </a:lnTo>
                  <a:lnTo>
                    <a:pt x="277762" y="279122"/>
                  </a:lnTo>
                  <a:lnTo>
                    <a:pt x="263914" y="288157"/>
                  </a:lnTo>
                  <a:lnTo>
                    <a:pt x="247830" y="295324"/>
                  </a:lnTo>
                  <a:lnTo>
                    <a:pt x="230098" y="300706"/>
                  </a:lnTo>
                  <a:lnTo>
                    <a:pt x="211186" y="304092"/>
                  </a:lnTo>
                  <a:lnTo>
                    <a:pt x="191451" y="304874"/>
                  </a:lnTo>
                  <a:lnTo>
                    <a:pt x="171161" y="302960"/>
                  </a:lnTo>
                  <a:lnTo>
                    <a:pt x="150997" y="298690"/>
                  </a:lnTo>
                  <a:lnTo>
                    <a:pt x="132025" y="292557"/>
                  </a:lnTo>
                  <a:lnTo>
                    <a:pt x="114743" y="285045"/>
                  </a:lnTo>
                  <a:lnTo>
                    <a:pt x="99561" y="277014"/>
                  </a:lnTo>
                  <a:lnTo>
                    <a:pt x="85591" y="268898"/>
                  </a:lnTo>
                  <a:lnTo>
                    <a:pt x="71611" y="259994"/>
                  </a:lnTo>
                  <a:lnTo>
                    <a:pt x="55349" y="248911"/>
                  </a:lnTo>
                </a:path>
              </a:pathLst>
            </a:custGeom>
            <a:ln w="58288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45709" y="724611"/>
              <a:ext cx="30527" cy="612700"/>
            </a:xfrm>
            <a:custGeom>
              <a:avLst/>
              <a:gdLst/>
              <a:ahLst/>
              <a:cxnLst/>
              <a:rect l="0" t="0" r="0" b="0"/>
              <a:pathLst>
                <a:path w="30527" h="612700">
                  <a:moveTo>
                    <a:pt x="30526" y="0"/>
                  </a:moveTo>
                  <a:lnTo>
                    <a:pt x="26136" y="18074"/>
                  </a:lnTo>
                  <a:lnTo>
                    <a:pt x="22856" y="36098"/>
                  </a:lnTo>
                  <a:lnTo>
                    <a:pt x="20394" y="55838"/>
                  </a:lnTo>
                  <a:lnTo>
                    <a:pt x="18321" y="77046"/>
                  </a:lnTo>
                  <a:lnTo>
                    <a:pt x="16029" y="98988"/>
                  </a:lnTo>
                  <a:lnTo>
                    <a:pt x="13202" y="121147"/>
                  </a:lnTo>
                  <a:lnTo>
                    <a:pt x="10036" y="143276"/>
                  </a:lnTo>
                  <a:lnTo>
                    <a:pt x="7077" y="165292"/>
                  </a:lnTo>
                  <a:lnTo>
                    <a:pt x="4634" y="187183"/>
                  </a:lnTo>
                  <a:lnTo>
                    <a:pt x="2759" y="208967"/>
                  </a:lnTo>
                  <a:lnTo>
                    <a:pt x="1387" y="230667"/>
                  </a:lnTo>
                  <a:lnTo>
                    <a:pt x="417" y="252306"/>
                  </a:lnTo>
                  <a:lnTo>
                    <a:pt x="0" y="273901"/>
                  </a:lnTo>
                  <a:lnTo>
                    <a:pt x="525" y="295465"/>
                  </a:lnTo>
                  <a:lnTo>
                    <a:pt x="2118" y="317021"/>
                  </a:lnTo>
                  <a:lnTo>
                    <a:pt x="4432" y="339079"/>
                  </a:lnTo>
                  <a:lnTo>
                    <a:pt x="6809" y="362583"/>
                  </a:lnTo>
                  <a:lnTo>
                    <a:pt x="8858" y="387919"/>
                  </a:lnTo>
                  <a:lnTo>
                    <a:pt x="10466" y="414489"/>
                  </a:lnTo>
                  <a:lnTo>
                    <a:pt x="11659" y="441041"/>
                  </a:lnTo>
                  <a:lnTo>
                    <a:pt x="12515" y="466833"/>
                  </a:lnTo>
                  <a:lnTo>
                    <a:pt x="13117" y="491632"/>
                  </a:lnTo>
                  <a:lnTo>
                    <a:pt x="13597" y="518372"/>
                  </a:lnTo>
                  <a:lnTo>
                    <a:pt x="14003" y="554530"/>
                  </a:lnTo>
                  <a:lnTo>
                    <a:pt x="14403" y="612699"/>
                  </a:lnTo>
                </a:path>
              </a:pathLst>
            </a:custGeom>
            <a:ln w="58288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05392" y="966466"/>
              <a:ext cx="628823" cy="59488"/>
            </a:xfrm>
            <a:custGeom>
              <a:avLst/>
              <a:gdLst/>
              <a:ahLst/>
              <a:cxnLst/>
              <a:rect l="0" t="0" r="0" b="0"/>
              <a:pathLst>
                <a:path w="628823" h="59488">
                  <a:moveTo>
                    <a:pt x="628822" y="32247"/>
                  </a:moveTo>
                  <a:lnTo>
                    <a:pt x="615239" y="36740"/>
                  </a:lnTo>
                  <a:lnTo>
                    <a:pt x="601479" y="41001"/>
                  </a:lnTo>
                  <a:lnTo>
                    <a:pt x="586164" y="45434"/>
                  </a:lnTo>
                  <a:lnTo>
                    <a:pt x="569084" y="49825"/>
                  </a:lnTo>
                  <a:lnTo>
                    <a:pt x="550002" y="53680"/>
                  </a:lnTo>
                  <a:lnTo>
                    <a:pt x="529003" y="56752"/>
                  </a:lnTo>
                  <a:lnTo>
                    <a:pt x="506395" y="58804"/>
                  </a:lnTo>
                  <a:lnTo>
                    <a:pt x="482540" y="59487"/>
                  </a:lnTo>
                  <a:lnTo>
                    <a:pt x="457771" y="58759"/>
                  </a:lnTo>
                  <a:lnTo>
                    <a:pt x="432604" y="57049"/>
                  </a:lnTo>
                  <a:lnTo>
                    <a:pt x="407706" y="55088"/>
                  </a:lnTo>
                  <a:lnTo>
                    <a:pt x="383404" y="53324"/>
                  </a:lnTo>
                  <a:lnTo>
                    <a:pt x="359245" y="51910"/>
                  </a:lnTo>
                  <a:lnTo>
                    <a:pt x="334205" y="50848"/>
                  </a:lnTo>
                  <a:lnTo>
                    <a:pt x="307785" y="50073"/>
                  </a:lnTo>
                  <a:lnTo>
                    <a:pt x="280720" y="49267"/>
                  </a:lnTo>
                  <a:lnTo>
                    <a:pt x="254636" y="47899"/>
                  </a:lnTo>
                  <a:lnTo>
                    <a:pt x="230378" y="45722"/>
                  </a:lnTo>
                  <a:lnTo>
                    <a:pt x="207290" y="42752"/>
                  </a:lnTo>
                  <a:lnTo>
                    <a:pt x="183690" y="39116"/>
                  </a:lnTo>
                  <a:lnTo>
                    <a:pt x="158641" y="34969"/>
                  </a:lnTo>
                  <a:lnTo>
                    <a:pt x="132705" y="30446"/>
                  </a:lnTo>
                  <a:lnTo>
                    <a:pt x="107482" y="25656"/>
                  </a:lnTo>
                  <a:lnTo>
                    <a:pt x="83894" y="20686"/>
                  </a:lnTo>
                  <a:lnTo>
                    <a:pt x="62770" y="15827"/>
                  </a:lnTo>
                  <a:lnTo>
                    <a:pt x="43137" y="11099"/>
                  </a:lnTo>
                  <a:lnTo>
                    <a:pt x="23283" y="6089"/>
                  </a:lnTo>
                  <a:lnTo>
                    <a:pt x="0" y="0"/>
                  </a:lnTo>
                </a:path>
              </a:pathLst>
            </a:custGeom>
            <a:ln w="58288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515931" y="495300"/>
            <a:ext cx="2206864" cy="842011"/>
            <a:chOff x="7515931" y="495300"/>
            <a:chExt cx="2206864" cy="842011"/>
          </a:xfrm>
        </p:grpSpPr>
        <p:sp>
          <p:nvSpPr>
            <p:cNvPr id="43" name="Freeform 42"/>
            <p:cNvSpPr/>
            <p:nvPr/>
          </p:nvSpPr>
          <p:spPr>
            <a:xfrm>
              <a:off x="7650225" y="561925"/>
              <a:ext cx="20785" cy="381729"/>
            </a:xfrm>
            <a:custGeom>
              <a:avLst/>
              <a:gdLst/>
              <a:ahLst/>
              <a:cxnLst/>
              <a:rect l="0" t="0" r="0" b="0"/>
              <a:pathLst>
                <a:path w="20785" h="381729">
                  <a:moveTo>
                    <a:pt x="8854" y="0"/>
                  </a:moveTo>
                  <a:lnTo>
                    <a:pt x="5606" y="13372"/>
                  </a:lnTo>
                  <a:lnTo>
                    <a:pt x="3179" y="26707"/>
                  </a:lnTo>
                  <a:lnTo>
                    <a:pt x="1368" y="41322"/>
                  </a:lnTo>
                  <a:lnTo>
                    <a:pt x="226" y="57404"/>
                  </a:lnTo>
                  <a:lnTo>
                    <a:pt x="0" y="75107"/>
                  </a:lnTo>
                  <a:lnTo>
                    <a:pt x="737" y="94341"/>
                  </a:lnTo>
                  <a:lnTo>
                    <a:pt x="2140" y="114850"/>
                  </a:lnTo>
                  <a:lnTo>
                    <a:pt x="3687" y="136342"/>
                  </a:lnTo>
                  <a:lnTo>
                    <a:pt x="5062" y="158541"/>
                  </a:lnTo>
                  <a:lnTo>
                    <a:pt x="6347" y="180683"/>
                  </a:lnTo>
                  <a:lnTo>
                    <a:pt x="7898" y="201569"/>
                  </a:lnTo>
                  <a:lnTo>
                    <a:pt x="9901" y="220658"/>
                  </a:lnTo>
                  <a:lnTo>
                    <a:pt x="12186" y="238352"/>
                  </a:lnTo>
                  <a:lnTo>
                    <a:pt x="14339" y="255637"/>
                  </a:lnTo>
                  <a:lnTo>
                    <a:pt x="16125" y="273139"/>
                  </a:lnTo>
                  <a:lnTo>
                    <a:pt x="17500" y="290879"/>
                  </a:lnTo>
                  <a:lnTo>
                    <a:pt x="18658" y="310560"/>
                  </a:lnTo>
                  <a:lnTo>
                    <a:pt x="19694" y="337721"/>
                  </a:lnTo>
                  <a:lnTo>
                    <a:pt x="20784" y="381728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15931" y="495300"/>
              <a:ext cx="312368" cy="245561"/>
            </a:xfrm>
            <a:custGeom>
              <a:avLst/>
              <a:gdLst/>
              <a:ahLst/>
              <a:cxnLst/>
              <a:rect l="0" t="0" r="0" b="0"/>
              <a:pathLst>
                <a:path w="312368" h="245561">
                  <a:moveTo>
                    <a:pt x="0" y="90483"/>
                  </a:moveTo>
                  <a:lnTo>
                    <a:pt x="3477" y="80587"/>
                  </a:lnTo>
                  <a:lnTo>
                    <a:pt x="8079" y="71855"/>
                  </a:lnTo>
                  <a:lnTo>
                    <a:pt x="14309" y="63468"/>
                  </a:lnTo>
                  <a:lnTo>
                    <a:pt x="22163" y="55241"/>
                  </a:lnTo>
                  <a:lnTo>
                    <a:pt x="31732" y="47108"/>
                  </a:lnTo>
                  <a:lnTo>
                    <a:pt x="42888" y="39040"/>
                  </a:lnTo>
                  <a:lnTo>
                    <a:pt x="55167" y="31202"/>
                  </a:lnTo>
                  <a:lnTo>
                    <a:pt x="67918" y="23930"/>
                  </a:lnTo>
                  <a:lnTo>
                    <a:pt x="80730" y="17366"/>
                  </a:lnTo>
                  <a:lnTo>
                    <a:pt x="93610" y="11653"/>
                  </a:lnTo>
                  <a:lnTo>
                    <a:pt x="106863" y="7021"/>
                  </a:lnTo>
                  <a:lnTo>
                    <a:pt x="120648" y="3492"/>
                  </a:lnTo>
                  <a:lnTo>
                    <a:pt x="134957" y="1103"/>
                  </a:lnTo>
                  <a:lnTo>
                    <a:pt x="149706" y="0"/>
                  </a:lnTo>
                  <a:lnTo>
                    <a:pt x="164797" y="142"/>
                  </a:lnTo>
                  <a:lnTo>
                    <a:pt x="180134" y="1524"/>
                  </a:lnTo>
                  <a:lnTo>
                    <a:pt x="195651" y="4258"/>
                  </a:lnTo>
                  <a:lnTo>
                    <a:pt x="211281" y="8278"/>
                  </a:lnTo>
                  <a:lnTo>
                    <a:pt x="226615" y="13378"/>
                  </a:lnTo>
                  <a:lnTo>
                    <a:pt x="240931" y="19312"/>
                  </a:lnTo>
                  <a:lnTo>
                    <a:pt x="253910" y="25866"/>
                  </a:lnTo>
                  <a:lnTo>
                    <a:pt x="265428" y="33050"/>
                  </a:lnTo>
                  <a:lnTo>
                    <a:pt x="275359" y="41081"/>
                  </a:lnTo>
                  <a:lnTo>
                    <a:pt x="283802" y="50009"/>
                  </a:lnTo>
                  <a:lnTo>
                    <a:pt x="291009" y="59730"/>
                  </a:lnTo>
                  <a:lnTo>
                    <a:pt x="297268" y="70083"/>
                  </a:lnTo>
                  <a:lnTo>
                    <a:pt x="302818" y="80909"/>
                  </a:lnTo>
                  <a:lnTo>
                    <a:pt x="307488" y="92078"/>
                  </a:lnTo>
                  <a:lnTo>
                    <a:pt x="310735" y="103487"/>
                  </a:lnTo>
                  <a:lnTo>
                    <a:pt x="312367" y="115064"/>
                  </a:lnTo>
                  <a:lnTo>
                    <a:pt x="312348" y="126755"/>
                  </a:lnTo>
                  <a:lnTo>
                    <a:pt x="310613" y="138524"/>
                  </a:lnTo>
                  <a:lnTo>
                    <a:pt x="307298" y="150340"/>
                  </a:lnTo>
                  <a:lnTo>
                    <a:pt x="302499" y="162001"/>
                  </a:lnTo>
                  <a:lnTo>
                    <a:pt x="296172" y="173147"/>
                  </a:lnTo>
                  <a:lnTo>
                    <a:pt x="288436" y="183619"/>
                  </a:lnTo>
                  <a:lnTo>
                    <a:pt x="279537" y="193262"/>
                  </a:lnTo>
                  <a:lnTo>
                    <a:pt x="269746" y="201840"/>
                  </a:lnTo>
                  <a:lnTo>
                    <a:pt x="259295" y="209330"/>
                  </a:lnTo>
                  <a:lnTo>
                    <a:pt x="248189" y="215878"/>
                  </a:lnTo>
                  <a:lnTo>
                    <a:pt x="236218" y="221683"/>
                  </a:lnTo>
                  <a:lnTo>
                    <a:pt x="223353" y="226931"/>
                  </a:lnTo>
                  <a:lnTo>
                    <a:pt x="210177" y="231606"/>
                  </a:lnTo>
                  <a:lnTo>
                    <a:pt x="196371" y="235956"/>
                  </a:lnTo>
                  <a:lnTo>
                    <a:pt x="179457" y="240368"/>
                  </a:lnTo>
                  <a:lnTo>
                    <a:pt x="155078" y="245560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01204" y="791151"/>
              <a:ext cx="179959" cy="128645"/>
            </a:xfrm>
            <a:custGeom>
              <a:avLst/>
              <a:gdLst/>
              <a:ahLst/>
              <a:cxnLst/>
              <a:rect l="0" t="0" r="0" b="0"/>
              <a:pathLst>
                <a:path w="179959" h="128645">
                  <a:moveTo>
                    <a:pt x="84526" y="80928"/>
                  </a:moveTo>
                  <a:lnTo>
                    <a:pt x="87699" y="70956"/>
                  </a:lnTo>
                  <a:lnTo>
                    <a:pt x="89401" y="61499"/>
                  </a:lnTo>
                  <a:lnTo>
                    <a:pt x="89743" y="51648"/>
                  </a:lnTo>
                  <a:lnTo>
                    <a:pt x="88777" y="41510"/>
                  </a:lnTo>
                  <a:lnTo>
                    <a:pt x="86379" y="31486"/>
                  </a:lnTo>
                  <a:lnTo>
                    <a:pt x="82609" y="21827"/>
                  </a:lnTo>
                  <a:lnTo>
                    <a:pt x="77502" y="13137"/>
                  </a:lnTo>
                  <a:lnTo>
                    <a:pt x="70967" y="6415"/>
                  </a:lnTo>
                  <a:lnTo>
                    <a:pt x="63096" y="2035"/>
                  </a:lnTo>
                  <a:lnTo>
                    <a:pt x="54300" y="0"/>
                  </a:lnTo>
                  <a:lnTo>
                    <a:pt x="45180" y="254"/>
                  </a:lnTo>
                  <a:lnTo>
                    <a:pt x="36118" y="2532"/>
                  </a:lnTo>
                  <a:lnTo>
                    <a:pt x="27442" y="6805"/>
                  </a:lnTo>
                  <a:lnTo>
                    <a:pt x="19524" y="13371"/>
                  </a:lnTo>
                  <a:lnTo>
                    <a:pt x="12491" y="22191"/>
                  </a:lnTo>
                  <a:lnTo>
                    <a:pt x="6637" y="32930"/>
                  </a:lnTo>
                  <a:lnTo>
                    <a:pt x="2502" y="45170"/>
                  </a:lnTo>
                  <a:lnTo>
                    <a:pt x="236" y="58506"/>
                  </a:lnTo>
                  <a:lnTo>
                    <a:pt x="0" y="72068"/>
                  </a:lnTo>
                  <a:lnTo>
                    <a:pt x="2158" y="84571"/>
                  </a:lnTo>
                  <a:lnTo>
                    <a:pt x="6669" y="95389"/>
                  </a:lnTo>
                  <a:lnTo>
                    <a:pt x="13000" y="103954"/>
                  </a:lnTo>
                  <a:lnTo>
                    <a:pt x="20361" y="109482"/>
                  </a:lnTo>
                  <a:lnTo>
                    <a:pt x="28200" y="111847"/>
                  </a:lnTo>
                  <a:lnTo>
                    <a:pt x="36224" y="111266"/>
                  </a:lnTo>
                  <a:lnTo>
                    <a:pt x="44299" y="107968"/>
                  </a:lnTo>
                  <a:lnTo>
                    <a:pt x="52364" y="102359"/>
                  </a:lnTo>
                  <a:lnTo>
                    <a:pt x="60218" y="94931"/>
                  </a:lnTo>
                  <a:lnTo>
                    <a:pt x="67511" y="86146"/>
                  </a:lnTo>
                  <a:lnTo>
                    <a:pt x="74128" y="76422"/>
                  </a:lnTo>
                  <a:lnTo>
                    <a:pt x="81197" y="67396"/>
                  </a:lnTo>
                  <a:lnTo>
                    <a:pt x="89450" y="61885"/>
                  </a:lnTo>
                  <a:lnTo>
                    <a:pt x="97457" y="60953"/>
                  </a:lnTo>
                  <a:lnTo>
                    <a:pt x="104632" y="63900"/>
                  </a:lnTo>
                  <a:lnTo>
                    <a:pt x="110978" y="69686"/>
                  </a:lnTo>
                  <a:lnTo>
                    <a:pt x="116836" y="77265"/>
                  </a:lnTo>
                  <a:lnTo>
                    <a:pt x="122723" y="85663"/>
                  </a:lnTo>
                  <a:lnTo>
                    <a:pt x="128929" y="94284"/>
                  </a:lnTo>
                  <a:lnTo>
                    <a:pt x="135616" y="102524"/>
                  </a:lnTo>
                  <a:lnTo>
                    <a:pt x="143816" y="110435"/>
                  </a:lnTo>
                  <a:lnTo>
                    <a:pt x="156791" y="118703"/>
                  </a:lnTo>
                  <a:lnTo>
                    <a:pt x="179958" y="128644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99155" y="752789"/>
              <a:ext cx="131500" cy="172162"/>
            </a:xfrm>
            <a:custGeom>
              <a:avLst/>
              <a:gdLst/>
              <a:ahLst/>
              <a:cxnLst/>
              <a:rect l="0" t="0" r="0" b="0"/>
              <a:pathLst>
                <a:path w="131500" h="172162">
                  <a:moveTo>
                    <a:pt x="101297" y="0"/>
                  </a:moveTo>
                  <a:lnTo>
                    <a:pt x="88076" y="76"/>
                  </a:lnTo>
                  <a:lnTo>
                    <a:pt x="76192" y="801"/>
                  </a:lnTo>
                  <a:lnTo>
                    <a:pt x="64520" y="2270"/>
                  </a:lnTo>
                  <a:lnTo>
                    <a:pt x="52848" y="4377"/>
                  </a:lnTo>
                  <a:lnTo>
                    <a:pt x="41128" y="7002"/>
                  </a:lnTo>
                  <a:lnTo>
                    <a:pt x="29378" y="10039"/>
                  </a:lnTo>
                  <a:lnTo>
                    <a:pt x="18345" y="13939"/>
                  </a:lnTo>
                  <a:lnTo>
                    <a:pt x="9435" y="19663"/>
                  </a:lnTo>
                  <a:lnTo>
                    <a:pt x="3252" y="27573"/>
                  </a:lnTo>
                  <a:lnTo>
                    <a:pt x="26" y="36956"/>
                  </a:lnTo>
                  <a:lnTo>
                    <a:pt x="0" y="46393"/>
                  </a:lnTo>
                  <a:lnTo>
                    <a:pt x="2965" y="55042"/>
                  </a:lnTo>
                  <a:lnTo>
                    <a:pt x="8411" y="62669"/>
                  </a:lnTo>
                  <a:lnTo>
                    <a:pt x="15764" y="69349"/>
                  </a:lnTo>
                  <a:lnTo>
                    <a:pt x="24515" y="75262"/>
                  </a:lnTo>
                  <a:lnTo>
                    <a:pt x="34264" y="80595"/>
                  </a:lnTo>
                  <a:lnTo>
                    <a:pt x="44709" y="85509"/>
                  </a:lnTo>
                  <a:lnTo>
                    <a:pt x="55633" y="90127"/>
                  </a:lnTo>
                  <a:lnTo>
                    <a:pt x="66886" y="94538"/>
                  </a:lnTo>
                  <a:lnTo>
                    <a:pt x="78360" y="98809"/>
                  </a:lnTo>
                  <a:lnTo>
                    <a:pt x="89973" y="102993"/>
                  </a:lnTo>
                  <a:lnTo>
                    <a:pt x="101306" y="107494"/>
                  </a:lnTo>
                  <a:lnTo>
                    <a:pt x="111628" y="113029"/>
                  </a:lnTo>
                  <a:lnTo>
                    <a:pt x="120606" y="119899"/>
                  </a:lnTo>
                  <a:lnTo>
                    <a:pt x="127554" y="127856"/>
                  </a:lnTo>
                  <a:lnTo>
                    <a:pt x="131300" y="136329"/>
                  </a:lnTo>
                  <a:lnTo>
                    <a:pt x="131499" y="144911"/>
                  </a:lnTo>
                  <a:lnTo>
                    <a:pt x="128326" y="153053"/>
                  </a:lnTo>
                  <a:lnTo>
                    <a:pt x="122067" y="160001"/>
                  </a:lnTo>
                  <a:lnTo>
                    <a:pt x="113207" y="165456"/>
                  </a:lnTo>
                  <a:lnTo>
                    <a:pt x="102501" y="169328"/>
                  </a:lnTo>
                  <a:lnTo>
                    <a:pt x="90822" y="171519"/>
                  </a:lnTo>
                  <a:lnTo>
                    <a:pt x="78751" y="172161"/>
                  </a:lnTo>
                  <a:lnTo>
                    <a:pt x="66869" y="171705"/>
                  </a:lnTo>
                  <a:lnTo>
                    <a:pt x="54595" y="170767"/>
                  </a:lnTo>
                  <a:lnTo>
                    <a:pt x="39591" y="169268"/>
                  </a:lnTo>
                  <a:lnTo>
                    <a:pt x="17794" y="167006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19884" y="573854"/>
              <a:ext cx="11788" cy="322084"/>
            </a:xfrm>
            <a:custGeom>
              <a:avLst/>
              <a:gdLst/>
              <a:ahLst/>
              <a:cxnLst/>
              <a:rect l="0" t="0" r="0" b="0"/>
              <a:pathLst>
                <a:path w="11788" h="322084">
                  <a:moveTo>
                    <a:pt x="11787" y="0"/>
                  </a:moveTo>
                  <a:lnTo>
                    <a:pt x="8539" y="13448"/>
                  </a:lnTo>
                  <a:lnTo>
                    <a:pt x="6113" y="27508"/>
                  </a:lnTo>
                  <a:lnTo>
                    <a:pt x="4296" y="43587"/>
                  </a:lnTo>
                  <a:lnTo>
                    <a:pt x="2959" y="61580"/>
                  </a:lnTo>
                  <a:lnTo>
                    <a:pt x="1997" y="81173"/>
                  </a:lnTo>
                  <a:lnTo>
                    <a:pt x="1320" y="102003"/>
                  </a:lnTo>
                  <a:lnTo>
                    <a:pt x="850" y="123561"/>
                  </a:lnTo>
                  <a:lnTo>
                    <a:pt x="528" y="145236"/>
                  </a:lnTo>
                  <a:lnTo>
                    <a:pt x="310" y="166682"/>
                  </a:lnTo>
                  <a:lnTo>
                    <a:pt x="161" y="187608"/>
                  </a:lnTo>
                  <a:lnTo>
                    <a:pt x="61" y="207678"/>
                  </a:lnTo>
                  <a:lnTo>
                    <a:pt x="0" y="226793"/>
                  </a:lnTo>
                  <a:lnTo>
                    <a:pt x="183" y="244807"/>
                  </a:lnTo>
                  <a:lnTo>
                    <a:pt x="1169" y="263423"/>
                  </a:lnTo>
                  <a:lnTo>
                    <a:pt x="4311" y="286811"/>
                  </a:lnTo>
                  <a:lnTo>
                    <a:pt x="11787" y="322083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12382" y="693144"/>
              <a:ext cx="202794" cy="11930"/>
            </a:xfrm>
            <a:custGeom>
              <a:avLst/>
              <a:gdLst/>
              <a:ahLst/>
              <a:cxnLst/>
              <a:rect l="0" t="0" r="0" b="0"/>
              <a:pathLst>
                <a:path w="202794" h="11930">
                  <a:moveTo>
                    <a:pt x="202793" y="0"/>
                  </a:moveTo>
                  <a:lnTo>
                    <a:pt x="189496" y="0"/>
                  </a:lnTo>
                  <a:lnTo>
                    <a:pt x="176886" y="0"/>
                  </a:lnTo>
                  <a:lnTo>
                    <a:pt x="163736" y="0"/>
                  </a:lnTo>
                  <a:lnTo>
                    <a:pt x="149565" y="0"/>
                  </a:lnTo>
                  <a:lnTo>
                    <a:pt x="133751" y="0"/>
                  </a:lnTo>
                  <a:lnTo>
                    <a:pt x="116135" y="5"/>
                  </a:lnTo>
                  <a:lnTo>
                    <a:pt x="97457" y="201"/>
                  </a:lnTo>
                  <a:lnTo>
                    <a:pt x="79087" y="935"/>
                  </a:lnTo>
                  <a:lnTo>
                    <a:pt x="61805" y="2350"/>
                  </a:lnTo>
                  <a:lnTo>
                    <a:pt x="46276" y="4233"/>
                  </a:lnTo>
                  <a:lnTo>
                    <a:pt x="31823" y="6302"/>
                  </a:lnTo>
                  <a:lnTo>
                    <a:pt x="17186" y="8743"/>
                  </a:lnTo>
                  <a:lnTo>
                    <a:pt x="0" y="11929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55529" y="1134517"/>
              <a:ext cx="11930" cy="190865"/>
            </a:xfrm>
            <a:custGeom>
              <a:avLst/>
              <a:gdLst/>
              <a:ahLst/>
              <a:cxnLst/>
              <a:rect l="0" t="0" r="0" b="0"/>
              <a:pathLst>
                <a:path w="11930" h="190865">
                  <a:moveTo>
                    <a:pt x="11929" y="0"/>
                  </a:moveTo>
                  <a:lnTo>
                    <a:pt x="8681" y="10048"/>
                  </a:lnTo>
                  <a:lnTo>
                    <a:pt x="6254" y="20230"/>
                  </a:lnTo>
                  <a:lnTo>
                    <a:pt x="4438" y="31555"/>
                  </a:lnTo>
                  <a:lnTo>
                    <a:pt x="3100" y="43996"/>
                  </a:lnTo>
                  <a:lnTo>
                    <a:pt x="2138" y="57379"/>
                  </a:lnTo>
                  <a:lnTo>
                    <a:pt x="1462" y="71495"/>
                  </a:lnTo>
                  <a:lnTo>
                    <a:pt x="992" y="86153"/>
                  </a:lnTo>
                  <a:lnTo>
                    <a:pt x="671" y="101201"/>
                  </a:lnTo>
                  <a:lnTo>
                    <a:pt x="453" y="116505"/>
                  </a:lnTo>
                  <a:lnTo>
                    <a:pt x="303" y="131515"/>
                  </a:lnTo>
                  <a:lnTo>
                    <a:pt x="186" y="146840"/>
                  </a:lnTo>
                  <a:lnTo>
                    <a:pt x="91" y="165094"/>
                  </a:lnTo>
                  <a:lnTo>
                    <a:pt x="0" y="190864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36239" y="1007604"/>
              <a:ext cx="295818" cy="152630"/>
            </a:xfrm>
            <a:custGeom>
              <a:avLst/>
              <a:gdLst/>
              <a:ahLst/>
              <a:cxnLst/>
              <a:rect l="0" t="0" r="0" b="0"/>
              <a:pathLst>
                <a:path w="295818" h="152630">
                  <a:moveTo>
                    <a:pt x="0" y="55339"/>
                  </a:moveTo>
                  <a:lnTo>
                    <a:pt x="6723" y="45518"/>
                  </a:lnTo>
                  <a:lnTo>
                    <a:pt x="13754" y="37512"/>
                  </a:lnTo>
                  <a:lnTo>
                    <a:pt x="21805" y="30594"/>
                  </a:lnTo>
                  <a:lnTo>
                    <a:pt x="31193" y="24474"/>
                  </a:lnTo>
                  <a:lnTo>
                    <a:pt x="42459" y="18966"/>
                  </a:lnTo>
                  <a:lnTo>
                    <a:pt x="55711" y="13919"/>
                  </a:lnTo>
                  <a:lnTo>
                    <a:pt x="70528" y="9393"/>
                  </a:lnTo>
                  <a:lnTo>
                    <a:pt x="86203" y="5642"/>
                  </a:lnTo>
                  <a:lnTo>
                    <a:pt x="102236" y="2744"/>
                  </a:lnTo>
                  <a:lnTo>
                    <a:pt x="118375" y="797"/>
                  </a:lnTo>
                  <a:lnTo>
                    <a:pt x="134511" y="0"/>
                  </a:lnTo>
                  <a:lnTo>
                    <a:pt x="150608" y="346"/>
                  </a:lnTo>
                  <a:lnTo>
                    <a:pt x="166660" y="1674"/>
                  </a:lnTo>
                  <a:lnTo>
                    <a:pt x="182673" y="3769"/>
                  </a:lnTo>
                  <a:lnTo>
                    <a:pt x="198642" y="6440"/>
                  </a:lnTo>
                  <a:lnTo>
                    <a:pt x="214208" y="9710"/>
                  </a:lnTo>
                  <a:lnTo>
                    <a:pt x="228680" y="13806"/>
                  </a:lnTo>
                  <a:lnTo>
                    <a:pt x="241770" y="18785"/>
                  </a:lnTo>
                  <a:lnTo>
                    <a:pt x="253556" y="24548"/>
                  </a:lnTo>
                  <a:lnTo>
                    <a:pt x="264269" y="30937"/>
                  </a:lnTo>
                  <a:lnTo>
                    <a:pt x="274147" y="37801"/>
                  </a:lnTo>
                  <a:lnTo>
                    <a:pt x="282857" y="45195"/>
                  </a:lnTo>
                  <a:lnTo>
                    <a:pt x="289528" y="53366"/>
                  </a:lnTo>
                  <a:lnTo>
                    <a:pt x="293842" y="62383"/>
                  </a:lnTo>
                  <a:lnTo>
                    <a:pt x="295817" y="71972"/>
                  </a:lnTo>
                  <a:lnTo>
                    <a:pt x="295514" y="81633"/>
                  </a:lnTo>
                  <a:lnTo>
                    <a:pt x="293206" y="91068"/>
                  </a:lnTo>
                  <a:lnTo>
                    <a:pt x="289103" y="100188"/>
                  </a:lnTo>
                  <a:lnTo>
                    <a:pt x="283253" y="109008"/>
                  </a:lnTo>
                  <a:lnTo>
                    <a:pt x="275835" y="117578"/>
                  </a:lnTo>
                  <a:lnTo>
                    <a:pt x="266961" y="125772"/>
                  </a:lnTo>
                  <a:lnTo>
                    <a:pt x="256582" y="133293"/>
                  </a:lnTo>
                  <a:lnTo>
                    <a:pt x="244821" y="140023"/>
                  </a:lnTo>
                  <a:lnTo>
                    <a:pt x="232103" y="145656"/>
                  </a:lnTo>
                  <a:lnTo>
                    <a:pt x="219044" y="149632"/>
                  </a:lnTo>
                  <a:lnTo>
                    <a:pt x="206036" y="151805"/>
                  </a:lnTo>
                  <a:lnTo>
                    <a:pt x="193520" y="152549"/>
                  </a:lnTo>
                  <a:lnTo>
                    <a:pt x="180747" y="152629"/>
                  </a:lnTo>
                  <a:lnTo>
                    <a:pt x="165337" y="152053"/>
                  </a:lnTo>
                  <a:lnTo>
                    <a:pt x="143148" y="150771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69772" y="1220594"/>
              <a:ext cx="124338" cy="99015"/>
            </a:xfrm>
            <a:custGeom>
              <a:avLst/>
              <a:gdLst/>
              <a:ahLst/>
              <a:cxnLst/>
              <a:rect l="0" t="0" r="0" b="0"/>
              <a:pathLst>
                <a:path w="124338" h="99015">
                  <a:moveTo>
                    <a:pt x="64693" y="80929"/>
                  </a:moveTo>
                  <a:lnTo>
                    <a:pt x="71113" y="70956"/>
                  </a:lnTo>
                  <a:lnTo>
                    <a:pt x="75241" y="61499"/>
                  </a:lnTo>
                  <a:lnTo>
                    <a:pt x="77399" y="51649"/>
                  </a:lnTo>
                  <a:lnTo>
                    <a:pt x="77772" y="41511"/>
                  </a:lnTo>
                  <a:lnTo>
                    <a:pt x="76336" y="31487"/>
                  </a:lnTo>
                  <a:lnTo>
                    <a:pt x="73242" y="21828"/>
                  </a:lnTo>
                  <a:lnTo>
                    <a:pt x="68605" y="13138"/>
                  </a:lnTo>
                  <a:lnTo>
                    <a:pt x="62393" y="6416"/>
                  </a:lnTo>
                  <a:lnTo>
                    <a:pt x="54740" y="2036"/>
                  </a:lnTo>
                  <a:lnTo>
                    <a:pt x="46093" y="0"/>
                  </a:lnTo>
                  <a:lnTo>
                    <a:pt x="37072" y="255"/>
                  </a:lnTo>
                  <a:lnTo>
                    <a:pt x="28083" y="2533"/>
                  </a:lnTo>
                  <a:lnTo>
                    <a:pt x="19650" y="6806"/>
                  </a:lnTo>
                  <a:lnTo>
                    <a:pt x="12495" y="13372"/>
                  </a:lnTo>
                  <a:lnTo>
                    <a:pt x="6896" y="22187"/>
                  </a:lnTo>
                  <a:lnTo>
                    <a:pt x="2927" y="32730"/>
                  </a:lnTo>
                  <a:lnTo>
                    <a:pt x="670" y="44235"/>
                  </a:lnTo>
                  <a:lnTo>
                    <a:pt x="0" y="56157"/>
                  </a:lnTo>
                  <a:lnTo>
                    <a:pt x="1006" y="67845"/>
                  </a:lnTo>
                  <a:lnTo>
                    <a:pt x="4082" y="78482"/>
                  </a:lnTo>
                  <a:lnTo>
                    <a:pt x="9249" y="87705"/>
                  </a:lnTo>
                  <a:lnTo>
                    <a:pt x="16039" y="94836"/>
                  </a:lnTo>
                  <a:lnTo>
                    <a:pt x="23718" y="98714"/>
                  </a:lnTo>
                  <a:lnTo>
                    <a:pt x="31774" y="99014"/>
                  </a:lnTo>
                  <a:lnTo>
                    <a:pt x="39946" y="96298"/>
                  </a:lnTo>
                  <a:lnTo>
                    <a:pt x="48120" y="91550"/>
                  </a:lnTo>
                  <a:lnTo>
                    <a:pt x="56259" y="85576"/>
                  </a:lnTo>
                  <a:lnTo>
                    <a:pt x="64355" y="79614"/>
                  </a:lnTo>
                  <a:lnTo>
                    <a:pt x="72410" y="75355"/>
                  </a:lnTo>
                  <a:lnTo>
                    <a:pt x="80514" y="73568"/>
                  </a:lnTo>
                  <a:lnTo>
                    <a:pt x="89692" y="73592"/>
                  </a:lnTo>
                  <a:lnTo>
                    <a:pt x="102743" y="75847"/>
                  </a:lnTo>
                  <a:lnTo>
                    <a:pt x="124337" y="80929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06038" y="1214327"/>
              <a:ext cx="131221" cy="62884"/>
            </a:xfrm>
            <a:custGeom>
              <a:avLst/>
              <a:gdLst/>
              <a:ahLst/>
              <a:cxnLst/>
              <a:rect l="0" t="0" r="0" b="0"/>
              <a:pathLst>
                <a:path w="131221" h="62884">
                  <a:moveTo>
                    <a:pt x="0" y="15622"/>
                  </a:moveTo>
                  <a:lnTo>
                    <a:pt x="3399" y="28842"/>
                  </a:lnTo>
                  <a:lnTo>
                    <a:pt x="7278" y="40726"/>
                  </a:lnTo>
                  <a:lnTo>
                    <a:pt x="12008" y="52314"/>
                  </a:lnTo>
                  <a:lnTo>
                    <a:pt x="16654" y="60860"/>
                  </a:lnTo>
                  <a:lnTo>
                    <a:pt x="19519" y="62883"/>
                  </a:lnTo>
                  <a:lnTo>
                    <a:pt x="20132" y="59781"/>
                  </a:lnTo>
                  <a:lnTo>
                    <a:pt x="19418" y="53397"/>
                  </a:lnTo>
                  <a:lnTo>
                    <a:pt x="18687" y="44977"/>
                  </a:lnTo>
                  <a:lnTo>
                    <a:pt x="18671" y="35305"/>
                  </a:lnTo>
                  <a:lnTo>
                    <a:pt x="20113" y="25408"/>
                  </a:lnTo>
                  <a:lnTo>
                    <a:pt x="23987" y="16622"/>
                  </a:lnTo>
                  <a:lnTo>
                    <a:pt x="30575" y="9572"/>
                  </a:lnTo>
                  <a:lnTo>
                    <a:pt x="39600" y="4447"/>
                  </a:lnTo>
                  <a:lnTo>
                    <a:pt x="50586" y="1324"/>
                  </a:lnTo>
                  <a:lnTo>
                    <a:pt x="63030" y="14"/>
                  </a:lnTo>
                  <a:lnTo>
                    <a:pt x="76052" y="0"/>
                  </a:lnTo>
                  <a:lnTo>
                    <a:pt x="89801" y="562"/>
                  </a:lnTo>
                  <a:lnTo>
                    <a:pt x="106740" y="1744"/>
                  </a:lnTo>
                  <a:lnTo>
                    <a:pt x="131220" y="3693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32687" y="1039085"/>
              <a:ext cx="11932" cy="298226"/>
            </a:xfrm>
            <a:custGeom>
              <a:avLst/>
              <a:gdLst/>
              <a:ahLst/>
              <a:cxnLst/>
              <a:rect l="0" t="0" r="0" b="0"/>
              <a:pathLst>
                <a:path w="11932" h="298226">
                  <a:moveTo>
                    <a:pt x="1" y="0"/>
                  </a:moveTo>
                  <a:lnTo>
                    <a:pt x="0" y="13372"/>
                  </a:lnTo>
                  <a:lnTo>
                    <a:pt x="0" y="26706"/>
                  </a:lnTo>
                  <a:lnTo>
                    <a:pt x="0" y="41311"/>
                  </a:lnTo>
                  <a:lnTo>
                    <a:pt x="0" y="57001"/>
                  </a:lnTo>
                  <a:lnTo>
                    <a:pt x="0" y="73236"/>
                  </a:lnTo>
                  <a:lnTo>
                    <a:pt x="0" y="89635"/>
                  </a:lnTo>
                  <a:lnTo>
                    <a:pt x="0" y="106203"/>
                  </a:lnTo>
                  <a:lnTo>
                    <a:pt x="0" y="123225"/>
                  </a:lnTo>
                  <a:lnTo>
                    <a:pt x="0" y="140841"/>
                  </a:lnTo>
                  <a:lnTo>
                    <a:pt x="0" y="159026"/>
                  </a:lnTo>
                  <a:lnTo>
                    <a:pt x="0" y="177683"/>
                  </a:lnTo>
                  <a:lnTo>
                    <a:pt x="6" y="196686"/>
                  </a:lnTo>
                  <a:lnTo>
                    <a:pt x="234" y="215516"/>
                  </a:lnTo>
                  <a:lnTo>
                    <a:pt x="1257" y="235352"/>
                  </a:lnTo>
                  <a:lnTo>
                    <a:pt x="4428" y="260469"/>
                  </a:lnTo>
                  <a:lnTo>
                    <a:pt x="11931" y="298225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25327" y="1122588"/>
              <a:ext cx="190865" cy="35788"/>
            </a:xfrm>
            <a:custGeom>
              <a:avLst/>
              <a:gdLst/>
              <a:ahLst/>
              <a:cxnLst/>
              <a:rect l="0" t="0" r="0" b="0"/>
              <a:pathLst>
                <a:path w="190865" h="35788">
                  <a:moveTo>
                    <a:pt x="190864" y="35787"/>
                  </a:moveTo>
                  <a:lnTo>
                    <a:pt x="177644" y="32463"/>
                  </a:lnTo>
                  <a:lnTo>
                    <a:pt x="165759" y="29310"/>
                  </a:lnTo>
                  <a:lnTo>
                    <a:pt x="154082" y="26025"/>
                  </a:lnTo>
                  <a:lnTo>
                    <a:pt x="142216" y="22580"/>
                  </a:lnTo>
                  <a:lnTo>
                    <a:pt x="129761" y="18994"/>
                  </a:lnTo>
                  <a:lnTo>
                    <a:pt x="116564" y="15301"/>
                  </a:lnTo>
                  <a:lnTo>
                    <a:pt x="102484" y="11715"/>
                  </a:lnTo>
                  <a:lnTo>
                    <a:pt x="87299" y="8607"/>
                  </a:lnTo>
                  <a:lnTo>
                    <a:pt x="71021" y="6142"/>
                  </a:lnTo>
                  <a:lnTo>
                    <a:pt x="54671" y="4292"/>
                  </a:lnTo>
                  <a:lnTo>
                    <a:pt x="38548" y="2757"/>
                  </a:lnTo>
                  <a:lnTo>
                    <a:pt x="21238" y="1403"/>
                  </a:lnTo>
                  <a:lnTo>
                    <a:pt x="0" y="0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51979" y="1218020"/>
              <a:ext cx="35788" cy="107362"/>
            </a:xfrm>
            <a:custGeom>
              <a:avLst/>
              <a:gdLst/>
              <a:ahLst/>
              <a:cxnLst/>
              <a:rect l="0" t="0" r="0" b="0"/>
              <a:pathLst>
                <a:path w="35788" h="107362">
                  <a:moveTo>
                    <a:pt x="0" y="0"/>
                  </a:moveTo>
                  <a:lnTo>
                    <a:pt x="75" y="13220"/>
                  </a:lnTo>
                  <a:lnTo>
                    <a:pt x="800" y="25104"/>
                  </a:lnTo>
                  <a:lnTo>
                    <a:pt x="2275" y="36771"/>
                  </a:lnTo>
                  <a:lnTo>
                    <a:pt x="4578" y="48247"/>
                  </a:lnTo>
                  <a:lnTo>
                    <a:pt x="7937" y="59231"/>
                  </a:lnTo>
                  <a:lnTo>
                    <a:pt x="12367" y="69573"/>
                  </a:lnTo>
                  <a:lnTo>
                    <a:pt x="17381" y="78960"/>
                  </a:lnTo>
                  <a:lnTo>
                    <a:pt x="22576" y="87759"/>
                  </a:lnTo>
                  <a:lnTo>
                    <a:pt x="28409" y="96743"/>
                  </a:lnTo>
                  <a:lnTo>
                    <a:pt x="35787" y="107361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75836" y="1110659"/>
              <a:ext cx="11931" cy="11930"/>
            </a:xfrm>
            <a:custGeom>
              <a:avLst/>
              <a:gdLst/>
              <a:ahLst/>
              <a:cxnLst/>
              <a:rect l="0" t="0" r="0" b="0"/>
              <a:pathLst>
                <a:path w="11931" h="11930">
                  <a:moveTo>
                    <a:pt x="0" y="11929"/>
                  </a:moveTo>
                  <a:lnTo>
                    <a:pt x="11930" y="0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925359" y="1134517"/>
              <a:ext cx="117485" cy="137219"/>
            </a:xfrm>
            <a:custGeom>
              <a:avLst/>
              <a:gdLst/>
              <a:ahLst/>
              <a:cxnLst/>
              <a:rect l="0" t="0" r="0" b="0"/>
              <a:pathLst>
                <a:path w="117485" h="137219">
                  <a:moveTo>
                    <a:pt x="105554" y="0"/>
                  </a:moveTo>
                  <a:lnTo>
                    <a:pt x="92335" y="3324"/>
                  </a:lnTo>
                  <a:lnTo>
                    <a:pt x="80451" y="6476"/>
                  </a:lnTo>
                  <a:lnTo>
                    <a:pt x="68784" y="9766"/>
                  </a:lnTo>
                  <a:lnTo>
                    <a:pt x="57308" y="13407"/>
                  </a:lnTo>
                  <a:lnTo>
                    <a:pt x="46323" y="17728"/>
                  </a:lnTo>
                  <a:lnTo>
                    <a:pt x="35976" y="22856"/>
                  </a:lnTo>
                  <a:lnTo>
                    <a:pt x="26425" y="29098"/>
                  </a:lnTo>
                  <a:lnTo>
                    <a:pt x="17911" y="37012"/>
                  </a:lnTo>
                  <a:lnTo>
                    <a:pt x="10483" y="46741"/>
                  </a:lnTo>
                  <a:lnTo>
                    <a:pt x="4554" y="57902"/>
                  </a:lnTo>
                  <a:lnTo>
                    <a:pt x="973" y="69824"/>
                  </a:lnTo>
                  <a:lnTo>
                    <a:pt x="0" y="82024"/>
                  </a:lnTo>
                  <a:lnTo>
                    <a:pt x="1558" y="93900"/>
                  </a:lnTo>
                  <a:lnTo>
                    <a:pt x="5528" y="104662"/>
                  </a:lnTo>
                  <a:lnTo>
                    <a:pt x="11602" y="113985"/>
                  </a:lnTo>
                  <a:lnTo>
                    <a:pt x="19539" y="121759"/>
                  </a:lnTo>
                  <a:lnTo>
                    <a:pt x="29269" y="127878"/>
                  </a:lnTo>
                  <a:lnTo>
                    <a:pt x="40581" y="132453"/>
                  </a:lnTo>
                  <a:lnTo>
                    <a:pt x="52917" y="135540"/>
                  </a:lnTo>
                  <a:lnTo>
                    <a:pt x="66899" y="137218"/>
                  </a:lnTo>
                  <a:lnTo>
                    <a:pt x="86282" y="136369"/>
                  </a:lnTo>
                  <a:lnTo>
                    <a:pt x="117484" y="131219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090559" y="1229949"/>
              <a:ext cx="11930" cy="83504"/>
            </a:xfrm>
            <a:custGeom>
              <a:avLst/>
              <a:gdLst/>
              <a:ahLst/>
              <a:cxnLst/>
              <a:rect l="0" t="0" r="0" b="0"/>
              <a:pathLst>
                <a:path w="11930" h="83504">
                  <a:moveTo>
                    <a:pt x="0" y="0"/>
                  </a:moveTo>
                  <a:lnTo>
                    <a:pt x="3258" y="13357"/>
                  </a:lnTo>
                  <a:lnTo>
                    <a:pt x="6054" y="27444"/>
                  </a:lnTo>
                  <a:lnTo>
                    <a:pt x="8735" y="47938"/>
                  </a:lnTo>
                  <a:lnTo>
                    <a:pt x="11929" y="83503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066700" y="10748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174061" y="1147281"/>
              <a:ext cx="129137" cy="181685"/>
            </a:xfrm>
            <a:custGeom>
              <a:avLst/>
              <a:gdLst/>
              <a:ahLst/>
              <a:cxnLst/>
              <a:rect l="0" t="0" r="0" b="0"/>
              <a:pathLst>
                <a:path w="129137" h="181685">
                  <a:moveTo>
                    <a:pt x="0" y="34952"/>
                  </a:moveTo>
                  <a:lnTo>
                    <a:pt x="6495" y="45000"/>
                  </a:lnTo>
                  <a:lnTo>
                    <a:pt x="11350" y="55182"/>
                  </a:lnTo>
                  <a:lnTo>
                    <a:pt x="14988" y="66507"/>
                  </a:lnTo>
                  <a:lnTo>
                    <a:pt x="17859" y="78948"/>
                  </a:lnTo>
                  <a:lnTo>
                    <a:pt x="20515" y="92331"/>
                  </a:lnTo>
                  <a:lnTo>
                    <a:pt x="23291" y="106446"/>
                  </a:lnTo>
                  <a:lnTo>
                    <a:pt x="26297" y="121105"/>
                  </a:lnTo>
                  <a:lnTo>
                    <a:pt x="29543" y="136153"/>
                  </a:lnTo>
                  <a:lnTo>
                    <a:pt x="32977" y="151442"/>
                  </a:lnTo>
                  <a:lnTo>
                    <a:pt x="35974" y="165772"/>
                  </a:lnTo>
                  <a:lnTo>
                    <a:pt x="36853" y="176814"/>
                  </a:lnTo>
                  <a:lnTo>
                    <a:pt x="34947" y="181684"/>
                  </a:lnTo>
                  <a:lnTo>
                    <a:pt x="31966" y="179215"/>
                  </a:lnTo>
                  <a:lnTo>
                    <a:pt x="29232" y="172064"/>
                  </a:lnTo>
                  <a:lnTo>
                    <a:pt x="26675" y="162024"/>
                  </a:lnTo>
                  <a:lnTo>
                    <a:pt x="24014" y="150075"/>
                  </a:lnTo>
                  <a:lnTo>
                    <a:pt x="21306" y="136649"/>
                  </a:lnTo>
                  <a:lnTo>
                    <a:pt x="18882" y="121810"/>
                  </a:lnTo>
                  <a:lnTo>
                    <a:pt x="16925" y="105706"/>
                  </a:lnTo>
                  <a:lnTo>
                    <a:pt x="15636" y="88936"/>
                  </a:lnTo>
                  <a:lnTo>
                    <a:pt x="15291" y="72442"/>
                  </a:lnTo>
                  <a:lnTo>
                    <a:pt x="15956" y="56741"/>
                  </a:lnTo>
                  <a:lnTo>
                    <a:pt x="17884" y="42301"/>
                  </a:lnTo>
                  <a:lnTo>
                    <a:pt x="21590" y="29714"/>
                  </a:lnTo>
                  <a:lnTo>
                    <a:pt x="27189" y="19121"/>
                  </a:lnTo>
                  <a:lnTo>
                    <a:pt x="34464" y="10664"/>
                  </a:lnTo>
                  <a:lnTo>
                    <a:pt x="43071" y="4681"/>
                  </a:lnTo>
                  <a:lnTo>
                    <a:pt x="52673" y="1124"/>
                  </a:lnTo>
                  <a:lnTo>
                    <a:pt x="62804" y="0"/>
                  </a:lnTo>
                  <a:lnTo>
                    <a:pt x="72905" y="1552"/>
                  </a:lnTo>
                  <a:lnTo>
                    <a:pt x="82671" y="5657"/>
                  </a:lnTo>
                  <a:lnTo>
                    <a:pt x="92030" y="11906"/>
                  </a:lnTo>
                  <a:lnTo>
                    <a:pt x="101020" y="19816"/>
                  </a:lnTo>
                  <a:lnTo>
                    <a:pt x="109697" y="28950"/>
                  </a:lnTo>
                  <a:lnTo>
                    <a:pt x="117580" y="38958"/>
                  </a:lnTo>
                  <a:lnTo>
                    <a:pt x="123686" y="49579"/>
                  </a:lnTo>
                  <a:lnTo>
                    <a:pt x="127613" y="60612"/>
                  </a:lnTo>
                  <a:lnTo>
                    <a:pt x="129136" y="71551"/>
                  </a:lnTo>
                  <a:lnTo>
                    <a:pt x="127924" y="81609"/>
                  </a:lnTo>
                  <a:lnTo>
                    <a:pt x="124086" y="90419"/>
                  </a:lnTo>
                  <a:lnTo>
                    <a:pt x="118031" y="97639"/>
                  </a:lnTo>
                  <a:lnTo>
                    <a:pt x="110262" y="102774"/>
                  </a:lnTo>
                  <a:lnTo>
                    <a:pt x="101231" y="105764"/>
                  </a:lnTo>
                  <a:lnTo>
                    <a:pt x="91382" y="106853"/>
                  </a:lnTo>
                  <a:lnTo>
                    <a:pt x="79951" y="106370"/>
                  </a:lnTo>
                  <a:lnTo>
                    <a:pt x="63408" y="103005"/>
                  </a:lnTo>
                  <a:lnTo>
                    <a:pt x="35788" y="94597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364926" y="991369"/>
              <a:ext cx="23859" cy="322083"/>
            </a:xfrm>
            <a:custGeom>
              <a:avLst/>
              <a:gdLst/>
              <a:ahLst/>
              <a:cxnLst/>
              <a:rect l="0" t="0" r="0" b="0"/>
              <a:pathLst>
                <a:path w="23859" h="322083">
                  <a:moveTo>
                    <a:pt x="0" y="0"/>
                  </a:moveTo>
                  <a:lnTo>
                    <a:pt x="0" y="16696"/>
                  </a:lnTo>
                  <a:lnTo>
                    <a:pt x="0" y="33183"/>
                  </a:lnTo>
                  <a:lnTo>
                    <a:pt x="0" y="51078"/>
                  </a:lnTo>
                  <a:lnTo>
                    <a:pt x="0" y="70409"/>
                  </a:lnTo>
                  <a:lnTo>
                    <a:pt x="0" y="90963"/>
                  </a:lnTo>
                  <a:lnTo>
                    <a:pt x="5" y="112470"/>
                  </a:lnTo>
                  <a:lnTo>
                    <a:pt x="200" y="134497"/>
                  </a:lnTo>
                  <a:lnTo>
                    <a:pt x="936" y="156495"/>
                  </a:lnTo>
                  <a:lnTo>
                    <a:pt x="2351" y="178160"/>
                  </a:lnTo>
                  <a:lnTo>
                    <a:pt x="4223" y="199233"/>
                  </a:lnTo>
                  <a:lnTo>
                    <a:pt x="6090" y="219404"/>
                  </a:lnTo>
                  <a:lnTo>
                    <a:pt x="7684" y="238581"/>
                  </a:lnTo>
                  <a:lnTo>
                    <a:pt x="9153" y="256411"/>
                  </a:lnTo>
                  <a:lnTo>
                    <a:pt x="11227" y="274041"/>
                  </a:lnTo>
                  <a:lnTo>
                    <a:pt x="15347" y="294287"/>
                  </a:lnTo>
                  <a:lnTo>
                    <a:pt x="23858" y="322082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431386" y="1145864"/>
              <a:ext cx="291409" cy="178412"/>
            </a:xfrm>
            <a:custGeom>
              <a:avLst/>
              <a:gdLst/>
              <a:ahLst/>
              <a:cxnLst/>
              <a:rect l="0" t="0" r="0" b="0"/>
              <a:pathLst>
                <a:path w="291409" h="178412">
                  <a:moveTo>
                    <a:pt x="5113" y="84085"/>
                  </a:moveTo>
                  <a:lnTo>
                    <a:pt x="15085" y="80913"/>
                  </a:lnTo>
                  <a:lnTo>
                    <a:pt x="24540" y="79211"/>
                  </a:lnTo>
                  <a:lnTo>
                    <a:pt x="34396" y="78848"/>
                  </a:lnTo>
                  <a:lnTo>
                    <a:pt x="44730" y="79030"/>
                  </a:lnTo>
                  <a:lnTo>
                    <a:pt x="55488" y="78490"/>
                  </a:lnTo>
                  <a:lnTo>
                    <a:pt x="66584" y="76574"/>
                  </a:lnTo>
                  <a:lnTo>
                    <a:pt x="77929" y="73212"/>
                  </a:lnTo>
                  <a:lnTo>
                    <a:pt x="89458" y="68604"/>
                  </a:lnTo>
                  <a:lnTo>
                    <a:pt x="101086" y="63018"/>
                  </a:lnTo>
                  <a:lnTo>
                    <a:pt x="111850" y="56521"/>
                  </a:lnTo>
                  <a:lnTo>
                    <a:pt x="119980" y="48968"/>
                  </a:lnTo>
                  <a:lnTo>
                    <a:pt x="124720" y="40380"/>
                  </a:lnTo>
                  <a:lnTo>
                    <a:pt x="126054" y="31274"/>
                  </a:lnTo>
                  <a:lnTo>
                    <a:pt x="124201" y="22542"/>
                  </a:lnTo>
                  <a:lnTo>
                    <a:pt x="119633" y="14668"/>
                  </a:lnTo>
                  <a:lnTo>
                    <a:pt x="112748" y="8097"/>
                  </a:lnTo>
                  <a:lnTo>
                    <a:pt x="103743" y="3407"/>
                  </a:lnTo>
                  <a:lnTo>
                    <a:pt x="92923" y="725"/>
                  </a:lnTo>
                  <a:lnTo>
                    <a:pt x="81038" y="0"/>
                  </a:lnTo>
                  <a:lnTo>
                    <a:pt x="69142" y="1219"/>
                  </a:lnTo>
                  <a:lnTo>
                    <a:pt x="57830" y="4174"/>
                  </a:lnTo>
                  <a:lnTo>
                    <a:pt x="47263" y="8535"/>
                  </a:lnTo>
                  <a:lnTo>
                    <a:pt x="37374" y="13963"/>
                  </a:lnTo>
                  <a:lnTo>
                    <a:pt x="28047" y="20179"/>
                  </a:lnTo>
                  <a:lnTo>
                    <a:pt x="19518" y="27327"/>
                  </a:lnTo>
                  <a:lnTo>
                    <a:pt x="12365" y="35936"/>
                  </a:lnTo>
                  <a:lnTo>
                    <a:pt x="6800" y="46173"/>
                  </a:lnTo>
                  <a:lnTo>
                    <a:pt x="2869" y="57696"/>
                  </a:lnTo>
                  <a:lnTo>
                    <a:pt x="646" y="69869"/>
                  </a:lnTo>
                  <a:lnTo>
                    <a:pt x="0" y="82249"/>
                  </a:lnTo>
                  <a:lnTo>
                    <a:pt x="1027" y="94439"/>
                  </a:lnTo>
                  <a:lnTo>
                    <a:pt x="4116" y="106015"/>
                  </a:lnTo>
                  <a:lnTo>
                    <a:pt x="9293" y="116817"/>
                  </a:lnTo>
                  <a:lnTo>
                    <a:pt x="16092" y="126892"/>
                  </a:lnTo>
                  <a:lnTo>
                    <a:pt x="23775" y="136372"/>
                  </a:lnTo>
                  <a:lnTo>
                    <a:pt x="31844" y="145387"/>
                  </a:lnTo>
                  <a:lnTo>
                    <a:pt x="40408" y="153691"/>
                  </a:lnTo>
                  <a:lnTo>
                    <a:pt x="50054" y="160683"/>
                  </a:lnTo>
                  <a:lnTo>
                    <a:pt x="61033" y="166142"/>
                  </a:lnTo>
                  <a:lnTo>
                    <a:pt x="73265" y="170192"/>
                  </a:lnTo>
                  <a:lnTo>
                    <a:pt x="86526" y="173098"/>
                  </a:lnTo>
                  <a:lnTo>
                    <a:pt x="100571" y="175138"/>
                  </a:lnTo>
                  <a:lnTo>
                    <a:pt x="115187" y="176548"/>
                  </a:lnTo>
                  <a:lnTo>
                    <a:pt x="130211" y="177513"/>
                  </a:lnTo>
                  <a:lnTo>
                    <a:pt x="145519" y="178164"/>
                  </a:lnTo>
                  <a:lnTo>
                    <a:pt x="161017" y="178411"/>
                  </a:lnTo>
                  <a:lnTo>
                    <a:pt x="176650" y="177975"/>
                  </a:lnTo>
                  <a:lnTo>
                    <a:pt x="192367" y="176756"/>
                  </a:lnTo>
                  <a:lnTo>
                    <a:pt x="207954" y="174822"/>
                  </a:lnTo>
                  <a:lnTo>
                    <a:pt x="223042" y="172310"/>
                  </a:lnTo>
                  <a:lnTo>
                    <a:pt x="237456" y="169366"/>
                  </a:lnTo>
                  <a:lnTo>
                    <a:pt x="250715" y="166283"/>
                  </a:lnTo>
                  <a:lnTo>
                    <a:pt x="263231" y="163193"/>
                  </a:lnTo>
                  <a:lnTo>
                    <a:pt x="276105" y="159827"/>
                  </a:lnTo>
                  <a:lnTo>
                    <a:pt x="291408" y="155659"/>
                  </a:lnTo>
                </a:path>
              </a:pathLst>
            </a:custGeom>
            <a:ln w="4304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33411" y="1438910"/>
            <a:ext cx="1714274" cy="842011"/>
            <a:chOff x="733411" y="1438910"/>
            <a:chExt cx="1714274" cy="842011"/>
          </a:xfrm>
        </p:grpSpPr>
        <p:sp>
          <p:nvSpPr>
            <p:cNvPr id="64" name="Freeform 63"/>
            <p:cNvSpPr/>
            <p:nvPr/>
          </p:nvSpPr>
          <p:spPr>
            <a:xfrm>
              <a:off x="904627" y="1570073"/>
              <a:ext cx="17338" cy="572146"/>
            </a:xfrm>
            <a:custGeom>
              <a:avLst/>
              <a:gdLst/>
              <a:ahLst/>
              <a:cxnLst/>
              <a:rect l="0" t="0" r="0" b="0"/>
              <a:pathLst>
                <a:path w="17338" h="572146">
                  <a:moveTo>
                    <a:pt x="17337" y="0"/>
                  </a:moveTo>
                  <a:lnTo>
                    <a:pt x="12617" y="14604"/>
                  </a:lnTo>
                  <a:lnTo>
                    <a:pt x="9089" y="29403"/>
                  </a:lnTo>
                  <a:lnTo>
                    <a:pt x="6450" y="45870"/>
                  </a:lnTo>
                  <a:lnTo>
                    <a:pt x="4505" y="64236"/>
                  </a:lnTo>
                  <a:lnTo>
                    <a:pt x="3108" y="84754"/>
                  </a:lnTo>
                  <a:lnTo>
                    <a:pt x="2124" y="107342"/>
                  </a:lnTo>
                  <a:lnTo>
                    <a:pt x="1442" y="131938"/>
                  </a:lnTo>
                  <a:lnTo>
                    <a:pt x="974" y="158657"/>
                  </a:lnTo>
                  <a:lnTo>
                    <a:pt x="655" y="187354"/>
                  </a:lnTo>
                  <a:lnTo>
                    <a:pt x="440" y="217422"/>
                  </a:lnTo>
                  <a:lnTo>
                    <a:pt x="295" y="247977"/>
                  </a:lnTo>
                  <a:lnTo>
                    <a:pt x="205" y="278454"/>
                  </a:lnTo>
                  <a:lnTo>
                    <a:pt x="424" y="308098"/>
                  </a:lnTo>
                  <a:lnTo>
                    <a:pt x="1448" y="335865"/>
                  </a:lnTo>
                  <a:lnTo>
                    <a:pt x="3474" y="361376"/>
                  </a:lnTo>
                  <a:lnTo>
                    <a:pt x="6177" y="385066"/>
                  </a:lnTo>
                  <a:lnTo>
                    <a:pt x="8878" y="407829"/>
                  </a:lnTo>
                  <a:lnTo>
                    <a:pt x="11172" y="430284"/>
                  </a:lnTo>
                  <a:lnTo>
                    <a:pt x="12680" y="452460"/>
                  </a:lnTo>
                  <a:lnTo>
                    <a:pt x="12940" y="473962"/>
                  </a:lnTo>
                  <a:lnTo>
                    <a:pt x="11833" y="494571"/>
                  </a:lnTo>
                  <a:lnTo>
                    <a:pt x="9763" y="513586"/>
                  </a:lnTo>
                  <a:lnTo>
                    <a:pt x="7288" y="531568"/>
                  </a:lnTo>
                  <a:lnTo>
                    <a:pt x="4187" y="550093"/>
                  </a:lnTo>
                  <a:lnTo>
                    <a:pt x="0" y="572145"/>
                  </a:lnTo>
                </a:path>
              </a:pathLst>
            </a:custGeom>
            <a:ln w="62860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3411" y="1438910"/>
              <a:ext cx="457848" cy="793454"/>
            </a:xfrm>
            <a:custGeom>
              <a:avLst/>
              <a:gdLst/>
              <a:ahLst/>
              <a:cxnLst/>
              <a:rect l="0" t="0" r="0" b="0"/>
              <a:pathLst>
                <a:path w="457848" h="793454">
                  <a:moveTo>
                    <a:pt x="15176" y="183176"/>
                  </a:moveTo>
                  <a:lnTo>
                    <a:pt x="5955" y="173403"/>
                  </a:lnTo>
                  <a:lnTo>
                    <a:pt x="1009" y="163186"/>
                  </a:lnTo>
                  <a:lnTo>
                    <a:pt x="0" y="151501"/>
                  </a:lnTo>
                  <a:lnTo>
                    <a:pt x="2237" y="138425"/>
                  </a:lnTo>
                  <a:lnTo>
                    <a:pt x="7071" y="124187"/>
                  </a:lnTo>
                  <a:lnTo>
                    <a:pt x="13893" y="109054"/>
                  </a:lnTo>
                  <a:lnTo>
                    <a:pt x="22442" y="93529"/>
                  </a:lnTo>
                  <a:lnTo>
                    <a:pt x="32807" y="78311"/>
                  </a:lnTo>
                  <a:lnTo>
                    <a:pt x="44889" y="63762"/>
                  </a:lnTo>
                  <a:lnTo>
                    <a:pt x="58412" y="50201"/>
                  </a:lnTo>
                  <a:lnTo>
                    <a:pt x="73049" y="38040"/>
                  </a:lnTo>
                  <a:lnTo>
                    <a:pt x="88517" y="27369"/>
                  </a:lnTo>
                  <a:lnTo>
                    <a:pt x="104849" y="18275"/>
                  </a:lnTo>
                  <a:lnTo>
                    <a:pt x="122375" y="10998"/>
                  </a:lnTo>
                  <a:lnTo>
                    <a:pt x="141174" y="5498"/>
                  </a:lnTo>
                  <a:lnTo>
                    <a:pt x="160832" y="1774"/>
                  </a:lnTo>
                  <a:lnTo>
                    <a:pt x="180614" y="0"/>
                  </a:lnTo>
                  <a:lnTo>
                    <a:pt x="200080" y="93"/>
                  </a:lnTo>
                  <a:lnTo>
                    <a:pt x="219097" y="2023"/>
                  </a:lnTo>
                  <a:lnTo>
                    <a:pt x="237684" y="5946"/>
                  </a:lnTo>
                  <a:lnTo>
                    <a:pt x="255912" y="11755"/>
                  </a:lnTo>
                  <a:lnTo>
                    <a:pt x="273595" y="19143"/>
                  </a:lnTo>
                  <a:lnTo>
                    <a:pt x="290301" y="27752"/>
                  </a:lnTo>
                  <a:lnTo>
                    <a:pt x="305867" y="37269"/>
                  </a:lnTo>
                  <a:lnTo>
                    <a:pt x="320117" y="47704"/>
                  </a:lnTo>
                  <a:lnTo>
                    <a:pt x="332742" y="59371"/>
                  </a:lnTo>
                  <a:lnTo>
                    <a:pt x="343727" y="72351"/>
                  </a:lnTo>
                  <a:lnTo>
                    <a:pt x="353030" y="86762"/>
                  </a:lnTo>
                  <a:lnTo>
                    <a:pt x="360448" y="102875"/>
                  </a:lnTo>
                  <a:lnTo>
                    <a:pt x="366043" y="120666"/>
                  </a:lnTo>
                  <a:lnTo>
                    <a:pt x="369830" y="139620"/>
                  </a:lnTo>
                  <a:lnTo>
                    <a:pt x="371646" y="158916"/>
                  </a:lnTo>
                  <a:lnTo>
                    <a:pt x="371588" y="178051"/>
                  </a:lnTo>
                  <a:lnTo>
                    <a:pt x="369961" y="196843"/>
                  </a:lnTo>
                  <a:lnTo>
                    <a:pt x="367119" y="215278"/>
                  </a:lnTo>
                  <a:lnTo>
                    <a:pt x="363373" y="233403"/>
                  </a:lnTo>
                  <a:lnTo>
                    <a:pt x="358713" y="251019"/>
                  </a:lnTo>
                  <a:lnTo>
                    <a:pt x="352821" y="267679"/>
                  </a:lnTo>
                  <a:lnTo>
                    <a:pt x="345618" y="283221"/>
                  </a:lnTo>
                  <a:lnTo>
                    <a:pt x="336984" y="297735"/>
                  </a:lnTo>
                  <a:lnTo>
                    <a:pt x="326649" y="311414"/>
                  </a:lnTo>
                  <a:lnTo>
                    <a:pt x="314636" y="324461"/>
                  </a:lnTo>
                  <a:lnTo>
                    <a:pt x="301461" y="337049"/>
                  </a:lnTo>
                  <a:lnTo>
                    <a:pt x="287944" y="349312"/>
                  </a:lnTo>
                  <a:lnTo>
                    <a:pt x="274672" y="361276"/>
                  </a:lnTo>
                  <a:lnTo>
                    <a:pt x="264809" y="370463"/>
                  </a:lnTo>
                  <a:lnTo>
                    <a:pt x="262309" y="374003"/>
                  </a:lnTo>
                  <a:lnTo>
                    <a:pt x="266301" y="373413"/>
                  </a:lnTo>
                  <a:lnTo>
                    <a:pt x="274853" y="371002"/>
                  </a:lnTo>
                  <a:lnTo>
                    <a:pt x="286427" y="368873"/>
                  </a:lnTo>
                  <a:lnTo>
                    <a:pt x="299970" y="368059"/>
                  </a:lnTo>
                  <a:lnTo>
                    <a:pt x="314528" y="369040"/>
                  </a:lnTo>
                  <a:lnTo>
                    <a:pt x="329150" y="372157"/>
                  </a:lnTo>
                  <a:lnTo>
                    <a:pt x="343339" y="377351"/>
                  </a:lnTo>
                  <a:lnTo>
                    <a:pt x="357231" y="384566"/>
                  </a:lnTo>
                  <a:lnTo>
                    <a:pt x="371374" y="393917"/>
                  </a:lnTo>
                  <a:lnTo>
                    <a:pt x="386066" y="405262"/>
                  </a:lnTo>
                  <a:lnTo>
                    <a:pt x="400823" y="418261"/>
                  </a:lnTo>
                  <a:lnTo>
                    <a:pt x="414553" y="432535"/>
                  </a:lnTo>
                  <a:lnTo>
                    <a:pt x="426709" y="447761"/>
                  </a:lnTo>
                  <a:lnTo>
                    <a:pt x="437021" y="464207"/>
                  </a:lnTo>
                  <a:lnTo>
                    <a:pt x="445225" y="482686"/>
                  </a:lnTo>
                  <a:lnTo>
                    <a:pt x="451401" y="503471"/>
                  </a:lnTo>
                  <a:lnTo>
                    <a:pt x="455604" y="526082"/>
                  </a:lnTo>
                  <a:lnTo>
                    <a:pt x="457711" y="549611"/>
                  </a:lnTo>
                  <a:lnTo>
                    <a:pt x="457847" y="573420"/>
                  </a:lnTo>
                  <a:lnTo>
                    <a:pt x="456073" y="596942"/>
                  </a:lnTo>
                  <a:lnTo>
                    <a:pt x="452256" y="619563"/>
                  </a:lnTo>
                  <a:lnTo>
                    <a:pt x="446510" y="641053"/>
                  </a:lnTo>
                  <a:lnTo>
                    <a:pt x="438886" y="661484"/>
                  </a:lnTo>
                  <a:lnTo>
                    <a:pt x="429241" y="681045"/>
                  </a:lnTo>
                  <a:lnTo>
                    <a:pt x="417690" y="699931"/>
                  </a:lnTo>
                  <a:lnTo>
                    <a:pt x="404548" y="717782"/>
                  </a:lnTo>
                  <a:lnTo>
                    <a:pt x="390177" y="733725"/>
                  </a:lnTo>
                  <a:lnTo>
                    <a:pt x="374893" y="747439"/>
                  </a:lnTo>
                  <a:lnTo>
                    <a:pt x="358686" y="759105"/>
                  </a:lnTo>
                  <a:lnTo>
                    <a:pt x="341245" y="769108"/>
                  </a:lnTo>
                  <a:lnTo>
                    <a:pt x="322497" y="777837"/>
                  </a:lnTo>
                  <a:lnTo>
                    <a:pt x="302593" y="785097"/>
                  </a:lnTo>
                  <a:lnTo>
                    <a:pt x="281769" y="790145"/>
                  </a:lnTo>
                  <a:lnTo>
                    <a:pt x="260256" y="792757"/>
                  </a:lnTo>
                  <a:lnTo>
                    <a:pt x="238246" y="793453"/>
                  </a:lnTo>
                  <a:lnTo>
                    <a:pt x="215885" y="793170"/>
                  </a:lnTo>
                  <a:lnTo>
                    <a:pt x="193288" y="792549"/>
                  </a:lnTo>
                  <a:lnTo>
                    <a:pt x="170802" y="791634"/>
                  </a:lnTo>
                  <a:lnTo>
                    <a:pt x="148986" y="790033"/>
                  </a:lnTo>
                  <a:lnTo>
                    <a:pt x="128097" y="787566"/>
                  </a:lnTo>
                  <a:lnTo>
                    <a:pt x="108214" y="784528"/>
                  </a:lnTo>
                  <a:lnTo>
                    <a:pt x="87093" y="781272"/>
                  </a:lnTo>
                  <a:lnTo>
                    <a:pt x="59197" y="777509"/>
                  </a:lnTo>
                  <a:lnTo>
                    <a:pt x="15176" y="772659"/>
                  </a:lnTo>
                </a:path>
              </a:pathLst>
            </a:custGeom>
            <a:ln w="62860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46786" y="1882152"/>
              <a:ext cx="212649" cy="218796"/>
            </a:xfrm>
            <a:custGeom>
              <a:avLst/>
              <a:gdLst/>
              <a:ahLst/>
              <a:cxnLst/>
              <a:rect l="0" t="0" r="0" b="0"/>
              <a:pathLst>
                <a:path w="212649" h="218796">
                  <a:moveTo>
                    <a:pt x="4595" y="86688"/>
                  </a:moveTo>
                  <a:lnTo>
                    <a:pt x="9426" y="101292"/>
                  </a:lnTo>
                  <a:lnTo>
                    <a:pt x="14008" y="116092"/>
                  </a:lnTo>
                  <a:lnTo>
                    <a:pt x="18783" y="132544"/>
                  </a:lnTo>
                  <a:lnTo>
                    <a:pt x="23789" y="150341"/>
                  </a:lnTo>
                  <a:lnTo>
                    <a:pt x="29001" y="168724"/>
                  </a:lnTo>
                  <a:lnTo>
                    <a:pt x="34338" y="187145"/>
                  </a:lnTo>
                  <a:lnTo>
                    <a:pt x="38394" y="204202"/>
                  </a:lnTo>
                  <a:lnTo>
                    <a:pt x="38319" y="215727"/>
                  </a:lnTo>
                  <a:lnTo>
                    <a:pt x="34144" y="218795"/>
                  </a:lnTo>
                  <a:lnTo>
                    <a:pt x="28526" y="215201"/>
                  </a:lnTo>
                  <a:lnTo>
                    <a:pt x="22595" y="207044"/>
                  </a:lnTo>
                  <a:lnTo>
                    <a:pt x="16638" y="195826"/>
                  </a:lnTo>
                  <a:lnTo>
                    <a:pt x="10730" y="182567"/>
                  </a:lnTo>
                  <a:lnTo>
                    <a:pt x="5415" y="167946"/>
                  </a:lnTo>
                  <a:lnTo>
                    <a:pt x="1696" y="152420"/>
                  </a:lnTo>
                  <a:lnTo>
                    <a:pt x="0" y="136297"/>
                  </a:lnTo>
                  <a:lnTo>
                    <a:pt x="482" y="120048"/>
                  </a:lnTo>
                  <a:lnTo>
                    <a:pt x="3310" y="104314"/>
                  </a:lnTo>
                  <a:lnTo>
                    <a:pt x="8341" y="89405"/>
                  </a:lnTo>
                  <a:lnTo>
                    <a:pt x="15738" y="75596"/>
                  </a:lnTo>
                  <a:lnTo>
                    <a:pt x="26093" y="63266"/>
                  </a:lnTo>
                  <a:lnTo>
                    <a:pt x="39454" y="52472"/>
                  </a:lnTo>
                  <a:lnTo>
                    <a:pt x="55150" y="43017"/>
                  </a:lnTo>
                  <a:lnTo>
                    <a:pt x="72122" y="34620"/>
                  </a:lnTo>
                  <a:lnTo>
                    <a:pt x="89632" y="27021"/>
                  </a:lnTo>
                  <a:lnTo>
                    <a:pt x="107506" y="20245"/>
                  </a:lnTo>
                  <a:lnTo>
                    <a:pt x="128259" y="13936"/>
                  </a:lnTo>
                  <a:lnTo>
                    <a:pt x="159225" y="7535"/>
                  </a:lnTo>
                  <a:lnTo>
                    <a:pt x="212648" y="0"/>
                  </a:lnTo>
                </a:path>
              </a:pathLst>
            </a:custGeom>
            <a:ln w="62860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94109" y="1916293"/>
              <a:ext cx="196617" cy="244903"/>
            </a:xfrm>
            <a:custGeom>
              <a:avLst/>
              <a:gdLst/>
              <a:ahLst/>
              <a:cxnLst/>
              <a:rect l="0" t="0" r="0" b="0"/>
              <a:pathLst>
                <a:path w="196617" h="244903">
                  <a:moveTo>
                    <a:pt x="0" y="87223"/>
                  </a:moveTo>
                  <a:lnTo>
                    <a:pt x="14715" y="96664"/>
                  </a:lnTo>
                  <a:lnTo>
                    <a:pt x="30568" y="103719"/>
                  </a:lnTo>
                  <a:lnTo>
                    <a:pt x="49148" y="108991"/>
                  </a:lnTo>
                  <a:lnTo>
                    <a:pt x="69723" y="112595"/>
                  </a:lnTo>
                  <a:lnTo>
                    <a:pt x="90853" y="114322"/>
                  </a:lnTo>
                  <a:lnTo>
                    <a:pt x="111625" y="114211"/>
                  </a:lnTo>
                  <a:lnTo>
                    <a:pt x="131447" y="112000"/>
                  </a:lnTo>
                  <a:lnTo>
                    <a:pt x="149803" y="107019"/>
                  </a:lnTo>
                  <a:lnTo>
                    <a:pt x="166557" y="99155"/>
                  </a:lnTo>
                  <a:lnTo>
                    <a:pt x="180815" y="88768"/>
                  </a:lnTo>
                  <a:lnTo>
                    <a:pt x="190840" y="76382"/>
                  </a:lnTo>
                  <a:lnTo>
                    <a:pt x="196048" y="62519"/>
                  </a:lnTo>
                  <a:lnTo>
                    <a:pt x="196616" y="48135"/>
                  </a:lnTo>
                  <a:lnTo>
                    <a:pt x="192880" y="34561"/>
                  </a:lnTo>
                  <a:lnTo>
                    <a:pt x="185484" y="22471"/>
                  </a:lnTo>
                  <a:lnTo>
                    <a:pt x="174941" y="12460"/>
                  </a:lnTo>
                  <a:lnTo>
                    <a:pt x="161478" y="5323"/>
                  </a:lnTo>
                  <a:lnTo>
                    <a:pt x="145498" y="1204"/>
                  </a:lnTo>
                  <a:lnTo>
                    <a:pt x="128048" y="0"/>
                  </a:lnTo>
                  <a:lnTo>
                    <a:pt x="110641" y="1669"/>
                  </a:lnTo>
                  <a:lnTo>
                    <a:pt x="94121" y="5903"/>
                  </a:lnTo>
                  <a:lnTo>
                    <a:pt x="78706" y="12479"/>
                  </a:lnTo>
                  <a:lnTo>
                    <a:pt x="64300" y="21406"/>
                  </a:lnTo>
                  <a:lnTo>
                    <a:pt x="50721" y="32476"/>
                  </a:lnTo>
                  <a:lnTo>
                    <a:pt x="38307" y="45572"/>
                  </a:lnTo>
                  <a:lnTo>
                    <a:pt x="27901" y="60788"/>
                  </a:lnTo>
                  <a:lnTo>
                    <a:pt x="19805" y="77971"/>
                  </a:lnTo>
                  <a:lnTo>
                    <a:pt x="14088" y="96514"/>
                  </a:lnTo>
                  <a:lnTo>
                    <a:pt x="10852" y="115535"/>
                  </a:lnTo>
                  <a:lnTo>
                    <a:pt x="9905" y="134477"/>
                  </a:lnTo>
                  <a:lnTo>
                    <a:pt x="11110" y="152860"/>
                  </a:lnTo>
                  <a:lnTo>
                    <a:pt x="14532" y="170144"/>
                  </a:lnTo>
                  <a:lnTo>
                    <a:pt x="20007" y="186152"/>
                  </a:lnTo>
                  <a:lnTo>
                    <a:pt x="27449" y="200724"/>
                  </a:lnTo>
                  <a:lnTo>
                    <a:pt x="36970" y="213577"/>
                  </a:lnTo>
                  <a:lnTo>
                    <a:pt x="48437" y="224714"/>
                  </a:lnTo>
                  <a:lnTo>
                    <a:pt x="61523" y="233842"/>
                  </a:lnTo>
                  <a:lnTo>
                    <a:pt x="75856" y="240266"/>
                  </a:lnTo>
                  <a:lnTo>
                    <a:pt x="91100" y="243855"/>
                  </a:lnTo>
                  <a:lnTo>
                    <a:pt x="106873" y="244902"/>
                  </a:lnTo>
                  <a:lnTo>
                    <a:pt x="124641" y="243767"/>
                  </a:lnTo>
                  <a:lnTo>
                    <a:pt x="149640" y="238511"/>
                  </a:lnTo>
                  <a:lnTo>
                    <a:pt x="190715" y="225925"/>
                  </a:lnTo>
                </a:path>
              </a:pathLst>
            </a:custGeom>
            <a:ln w="62860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67945" y="1969194"/>
              <a:ext cx="315648" cy="207135"/>
            </a:xfrm>
            <a:custGeom>
              <a:avLst/>
              <a:gdLst/>
              <a:ahLst/>
              <a:cxnLst/>
              <a:rect l="0" t="0" r="0" b="0"/>
              <a:pathLst>
                <a:path w="315648" h="207135">
                  <a:moveTo>
                    <a:pt x="124932" y="103673"/>
                  </a:moveTo>
                  <a:lnTo>
                    <a:pt x="134373" y="93790"/>
                  </a:lnTo>
                  <a:lnTo>
                    <a:pt x="141428" y="82518"/>
                  </a:lnTo>
                  <a:lnTo>
                    <a:pt x="146685" y="68720"/>
                  </a:lnTo>
                  <a:lnTo>
                    <a:pt x="149719" y="53436"/>
                  </a:lnTo>
                  <a:lnTo>
                    <a:pt x="149311" y="38586"/>
                  </a:lnTo>
                  <a:lnTo>
                    <a:pt x="145087" y="25261"/>
                  </a:lnTo>
                  <a:lnTo>
                    <a:pt x="137434" y="14226"/>
                  </a:lnTo>
                  <a:lnTo>
                    <a:pt x="127025" y="6304"/>
                  </a:lnTo>
                  <a:lnTo>
                    <a:pt x="114548" y="1611"/>
                  </a:lnTo>
                  <a:lnTo>
                    <a:pt x="100846" y="0"/>
                  </a:lnTo>
                  <a:lnTo>
                    <a:pt x="86867" y="1385"/>
                  </a:lnTo>
                  <a:lnTo>
                    <a:pt x="73156" y="5423"/>
                  </a:lnTo>
                  <a:lnTo>
                    <a:pt x="60161" y="11867"/>
                  </a:lnTo>
                  <a:lnTo>
                    <a:pt x="48380" y="20703"/>
                  </a:lnTo>
                  <a:lnTo>
                    <a:pt x="37954" y="31712"/>
                  </a:lnTo>
                  <a:lnTo>
                    <a:pt x="28747" y="44767"/>
                  </a:lnTo>
                  <a:lnTo>
                    <a:pt x="20516" y="59956"/>
                  </a:lnTo>
                  <a:lnTo>
                    <a:pt x="13036" y="77121"/>
                  </a:lnTo>
                  <a:lnTo>
                    <a:pt x="6640" y="95652"/>
                  </a:lnTo>
                  <a:lnTo>
                    <a:pt x="2186" y="114664"/>
                  </a:lnTo>
                  <a:lnTo>
                    <a:pt x="0" y="133593"/>
                  </a:lnTo>
                  <a:lnTo>
                    <a:pt x="430" y="151687"/>
                  </a:lnTo>
                  <a:lnTo>
                    <a:pt x="4100" y="167902"/>
                  </a:lnTo>
                  <a:lnTo>
                    <a:pt x="11028" y="181835"/>
                  </a:lnTo>
                  <a:lnTo>
                    <a:pt x="20760" y="193116"/>
                  </a:lnTo>
                  <a:lnTo>
                    <a:pt x="32694" y="201120"/>
                  </a:lnTo>
                  <a:lnTo>
                    <a:pt x="46256" y="205818"/>
                  </a:lnTo>
                  <a:lnTo>
                    <a:pt x="60715" y="207134"/>
                  </a:lnTo>
                  <a:lnTo>
                    <a:pt x="75216" y="204664"/>
                  </a:lnTo>
                  <a:lnTo>
                    <a:pt x="89282" y="198553"/>
                  </a:lnTo>
                  <a:lnTo>
                    <a:pt x="102520" y="189375"/>
                  </a:lnTo>
                  <a:lnTo>
                    <a:pt x="114464" y="177814"/>
                  </a:lnTo>
                  <a:lnTo>
                    <a:pt x="125025" y="164571"/>
                  </a:lnTo>
                  <a:lnTo>
                    <a:pt x="135253" y="152824"/>
                  </a:lnTo>
                  <a:lnTo>
                    <a:pt x="145581" y="147457"/>
                  </a:lnTo>
                  <a:lnTo>
                    <a:pt x="154919" y="149326"/>
                  </a:lnTo>
                  <a:lnTo>
                    <a:pt x="163782" y="156647"/>
                  </a:lnTo>
                  <a:lnTo>
                    <a:pt x="172819" y="167537"/>
                  </a:lnTo>
                  <a:lnTo>
                    <a:pt x="182584" y="179611"/>
                  </a:lnTo>
                  <a:lnTo>
                    <a:pt x="193625" y="190011"/>
                  </a:lnTo>
                  <a:lnTo>
                    <a:pt x="206083" y="197348"/>
                  </a:lnTo>
                  <a:lnTo>
                    <a:pt x="219543" y="201240"/>
                  </a:lnTo>
                  <a:lnTo>
                    <a:pt x="233245" y="201635"/>
                  </a:lnTo>
                  <a:lnTo>
                    <a:pt x="246713" y="198928"/>
                  </a:lnTo>
                  <a:lnTo>
                    <a:pt x="259610" y="193919"/>
                  </a:lnTo>
                  <a:lnTo>
                    <a:pt x="273033" y="186960"/>
                  </a:lnTo>
                  <a:lnTo>
                    <a:pt x="289994" y="175608"/>
                  </a:lnTo>
                  <a:lnTo>
                    <a:pt x="315647" y="155686"/>
                  </a:lnTo>
                </a:path>
              </a:pathLst>
            </a:custGeom>
            <a:ln w="62860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18267" y="1622086"/>
              <a:ext cx="34677" cy="537470"/>
            </a:xfrm>
            <a:custGeom>
              <a:avLst/>
              <a:gdLst/>
              <a:ahLst/>
              <a:cxnLst/>
              <a:rect l="0" t="0" r="0" b="0"/>
              <a:pathLst>
                <a:path w="34677" h="537470">
                  <a:moveTo>
                    <a:pt x="34676" y="0"/>
                  </a:moveTo>
                  <a:lnTo>
                    <a:pt x="29955" y="14604"/>
                  </a:lnTo>
                  <a:lnTo>
                    <a:pt x="26428" y="29403"/>
                  </a:lnTo>
                  <a:lnTo>
                    <a:pt x="23788" y="45878"/>
                  </a:lnTo>
                  <a:lnTo>
                    <a:pt x="21844" y="64530"/>
                  </a:lnTo>
                  <a:lnTo>
                    <a:pt x="20446" y="86115"/>
                  </a:lnTo>
                  <a:lnTo>
                    <a:pt x="19455" y="110758"/>
                  </a:lnTo>
                  <a:lnTo>
                    <a:pt x="18488" y="138075"/>
                  </a:lnTo>
                  <a:lnTo>
                    <a:pt x="16952" y="167509"/>
                  </a:lnTo>
                  <a:lnTo>
                    <a:pt x="14578" y="198516"/>
                  </a:lnTo>
                  <a:lnTo>
                    <a:pt x="11641" y="230384"/>
                  </a:lnTo>
                  <a:lnTo>
                    <a:pt x="8782" y="262270"/>
                  </a:lnTo>
                  <a:lnTo>
                    <a:pt x="6374" y="293705"/>
                  </a:lnTo>
                  <a:lnTo>
                    <a:pt x="4509" y="324301"/>
                  </a:lnTo>
                  <a:lnTo>
                    <a:pt x="3135" y="353597"/>
                  </a:lnTo>
                  <a:lnTo>
                    <a:pt x="2153" y="381471"/>
                  </a:lnTo>
                  <a:lnTo>
                    <a:pt x="1466" y="408042"/>
                  </a:lnTo>
                  <a:lnTo>
                    <a:pt x="917" y="436628"/>
                  </a:lnTo>
                  <a:lnTo>
                    <a:pt x="456" y="475265"/>
                  </a:lnTo>
                  <a:lnTo>
                    <a:pt x="0" y="537469"/>
                  </a:lnTo>
                </a:path>
              </a:pathLst>
            </a:custGeom>
            <a:ln w="62860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97832" y="1778125"/>
              <a:ext cx="249853" cy="502796"/>
            </a:xfrm>
            <a:custGeom>
              <a:avLst/>
              <a:gdLst/>
              <a:ahLst/>
              <a:cxnLst/>
              <a:rect l="0" t="0" r="0" b="0"/>
              <a:pathLst>
                <a:path w="249853" h="502796">
                  <a:moveTo>
                    <a:pt x="180501" y="0"/>
                  </a:moveTo>
                  <a:lnTo>
                    <a:pt x="170839" y="14494"/>
                  </a:lnTo>
                  <a:lnTo>
                    <a:pt x="161676" y="28238"/>
                  </a:lnTo>
                  <a:lnTo>
                    <a:pt x="152118" y="42556"/>
                  </a:lnTo>
                  <a:lnTo>
                    <a:pt x="141821" y="57291"/>
                  </a:lnTo>
                  <a:lnTo>
                    <a:pt x="130329" y="71859"/>
                  </a:lnTo>
                  <a:lnTo>
                    <a:pt x="117516" y="85920"/>
                  </a:lnTo>
                  <a:lnTo>
                    <a:pt x="103516" y="99404"/>
                  </a:lnTo>
                  <a:lnTo>
                    <a:pt x="88564" y="112377"/>
                  </a:lnTo>
                  <a:lnTo>
                    <a:pt x="72906" y="124942"/>
                  </a:lnTo>
                  <a:lnTo>
                    <a:pt x="57006" y="137203"/>
                  </a:lnTo>
                  <a:lnTo>
                    <a:pt x="41525" y="149246"/>
                  </a:lnTo>
                  <a:lnTo>
                    <a:pt x="26817" y="161143"/>
                  </a:lnTo>
                  <a:lnTo>
                    <a:pt x="13985" y="173210"/>
                  </a:lnTo>
                  <a:lnTo>
                    <a:pt x="4943" y="185988"/>
                  </a:lnTo>
                  <a:lnTo>
                    <a:pt x="397" y="199719"/>
                  </a:lnTo>
                  <a:lnTo>
                    <a:pt x="0" y="214637"/>
                  </a:lnTo>
                  <a:lnTo>
                    <a:pt x="2975" y="231091"/>
                  </a:lnTo>
                  <a:lnTo>
                    <a:pt x="8507" y="249109"/>
                  </a:lnTo>
                  <a:lnTo>
                    <a:pt x="15897" y="268216"/>
                  </a:lnTo>
                  <a:lnTo>
                    <a:pt x="24603" y="287614"/>
                  </a:lnTo>
                  <a:lnTo>
                    <a:pt x="34223" y="306818"/>
                  </a:lnTo>
                  <a:lnTo>
                    <a:pt x="44472" y="325655"/>
                  </a:lnTo>
                  <a:lnTo>
                    <a:pt x="55148" y="344120"/>
                  </a:lnTo>
                  <a:lnTo>
                    <a:pt x="66122" y="362266"/>
                  </a:lnTo>
                  <a:lnTo>
                    <a:pt x="77568" y="379895"/>
                  </a:lnTo>
                  <a:lnTo>
                    <a:pt x="89927" y="396564"/>
                  </a:lnTo>
                  <a:lnTo>
                    <a:pt x="103380" y="412105"/>
                  </a:lnTo>
                  <a:lnTo>
                    <a:pt x="118110" y="426338"/>
                  </a:lnTo>
                  <a:lnTo>
                    <a:pt x="134439" y="438952"/>
                  </a:lnTo>
                  <a:lnTo>
                    <a:pt x="152359" y="449938"/>
                  </a:lnTo>
                  <a:lnTo>
                    <a:pt x="170961" y="459596"/>
                  </a:lnTo>
                  <a:lnTo>
                    <a:pt x="190584" y="469512"/>
                  </a:lnTo>
                  <a:lnTo>
                    <a:pt x="214792" y="482400"/>
                  </a:lnTo>
                  <a:lnTo>
                    <a:pt x="249852" y="502795"/>
                  </a:lnTo>
                </a:path>
              </a:pathLst>
            </a:custGeom>
            <a:ln w="62860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883072" y="1438910"/>
            <a:ext cx="2100744" cy="842011"/>
            <a:chOff x="2883072" y="1438910"/>
            <a:chExt cx="2100744" cy="842011"/>
          </a:xfrm>
        </p:grpSpPr>
        <p:sp>
          <p:nvSpPr>
            <p:cNvPr id="72" name="Freeform 71"/>
            <p:cNvSpPr/>
            <p:nvPr/>
          </p:nvSpPr>
          <p:spPr>
            <a:xfrm>
              <a:off x="3039535" y="1552897"/>
              <a:ext cx="29716" cy="609163"/>
            </a:xfrm>
            <a:custGeom>
              <a:avLst/>
              <a:gdLst/>
              <a:ahLst/>
              <a:cxnLst/>
              <a:rect l="0" t="0" r="0" b="0"/>
              <a:pathLst>
                <a:path w="29716" h="609163">
                  <a:moveTo>
                    <a:pt x="29715" y="0"/>
                  </a:moveTo>
                  <a:lnTo>
                    <a:pt x="17955" y="52888"/>
                  </a:lnTo>
                  <a:lnTo>
                    <a:pt x="15776" y="119674"/>
                  </a:lnTo>
                  <a:lnTo>
                    <a:pt x="15129" y="199443"/>
                  </a:lnTo>
                  <a:lnTo>
                    <a:pt x="14911" y="285556"/>
                  </a:lnTo>
                  <a:lnTo>
                    <a:pt x="14873" y="361951"/>
                  </a:lnTo>
                  <a:lnTo>
                    <a:pt x="14863" y="431544"/>
                  </a:lnTo>
                  <a:lnTo>
                    <a:pt x="4648" y="515869"/>
                  </a:lnTo>
                  <a:lnTo>
                    <a:pt x="918" y="588288"/>
                  </a:lnTo>
                  <a:lnTo>
                    <a:pt x="0" y="609162"/>
                  </a:lnTo>
                </a:path>
              </a:pathLst>
            </a:custGeom>
            <a:ln w="53717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83072" y="1438910"/>
              <a:ext cx="450193" cy="793642"/>
            </a:xfrm>
            <a:custGeom>
              <a:avLst/>
              <a:gdLst/>
              <a:ahLst/>
              <a:cxnLst/>
              <a:rect l="0" t="0" r="0" b="0"/>
              <a:pathLst>
                <a:path w="450193" h="793642">
                  <a:moveTo>
                    <a:pt x="7887" y="143702"/>
                  </a:moveTo>
                  <a:lnTo>
                    <a:pt x="0" y="120040"/>
                  </a:lnTo>
                  <a:lnTo>
                    <a:pt x="4932" y="95217"/>
                  </a:lnTo>
                  <a:lnTo>
                    <a:pt x="26271" y="57800"/>
                  </a:lnTo>
                  <a:lnTo>
                    <a:pt x="45773" y="37839"/>
                  </a:lnTo>
                  <a:lnTo>
                    <a:pt x="86247" y="17320"/>
                  </a:lnTo>
                  <a:lnTo>
                    <a:pt x="162648" y="0"/>
                  </a:lnTo>
                  <a:lnTo>
                    <a:pt x="248848" y="3976"/>
                  </a:lnTo>
                  <a:lnTo>
                    <a:pt x="317602" y="32520"/>
                  </a:lnTo>
                  <a:lnTo>
                    <a:pt x="385995" y="79679"/>
                  </a:lnTo>
                  <a:lnTo>
                    <a:pt x="410100" y="117029"/>
                  </a:lnTo>
                  <a:lnTo>
                    <a:pt x="419811" y="175236"/>
                  </a:lnTo>
                  <a:lnTo>
                    <a:pt x="413277" y="212195"/>
                  </a:lnTo>
                  <a:lnTo>
                    <a:pt x="391037" y="256444"/>
                  </a:lnTo>
                  <a:lnTo>
                    <a:pt x="359135" y="290465"/>
                  </a:lnTo>
                  <a:lnTo>
                    <a:pt x="286615" y="347147"/>
                  </a:lnTo>
                  <a:lnTo>
                    <a:pt x="230047" y="370618"/>
                  </a:lnTo>
                  <a:lnTo>
                    <a:pt x="223678" y="370918"/>
                  </a:lnTo>
                  <a:lnTo>
                    <a:pt x="222733" y="367816"/>
                  </a:lnTo>
                  <a:lnTo>
                    <a:pt x="225406" y="362447"/>
                  </a:lnTo>
                  <a:lnTo>
                    <a:pt x="232141" y="360519"/>
                  </a:lnTo>
                  <a:lnTo>
                    <a:pt x="308096" y="373331"/>
                  </a:lnTo>
                  <a:lnTo>
                    <a:pt x="353085" y="394801"/>
                  </a:lnTo>
                  <a:lnTo>
                    <a:pt x="395213" y="422073"/>
                  </a:lnTo>
                  <a:lnTo>
                    <a:pt x="415553" y="450116"/>
                  </a:lnTo>
                  <a:lnTo>
                    <a:pt x="442062" y="514037"/>
                  </a:lnTo>
                  <a:lnTo>
                    <a:pt x="450192" y="575162"/>
                  </a:lnTo>
                  <a:lnTo>
                    <a:pt x="444713" y="629776"/>
                  </a:lnTo>
                  <a:lnTo>
                    <a:pt x="424748" y="677324"/>
                  </a:lnTo>
                  <a:lnTo>
                    <a:pt x="369061" y="746932"/>
                  </a:lnTo>
                  <a:lnTo>
                    <a:pt x="331713" y="769449"/>
                  </a:lnTo>
                  <a:lnTo>
                    <a:pt x="271421" y="790196"/>
                  </a:lnTo>
                  <a:lnTo>
                    <a:pt x="210151" y="793641"/>
                  </a:lnTo>
                  <a:lnTo>
                    <a:pt x="175372" y="788596"/>
                  </a:lnTo>
                  <a:lnTo>
                    <a:pt x="120061" y="760700"/>
                  </a:lnTo>
                  <a:lnTo>
                    <a:pt x="54840" y="701314"/>
                  </a:lnTo>
                  <a:lnTo>
                    <a:pt x="22745" y="678576"/>
                  </a:lnTo>
                </a:path>
              </a:pathLst>
            </a:custGeom>
            <a:ln w="53717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96117" y="1879764"/>
              <a:ext cx="208008" cy="331732"/>
            </a:xfrm>
            <a:custGeom>
              <a:avLst/>
              <a:gdLst/>
              <a:ahLst/>
              <a:cxnLst/>
              <a:rect l="0" t="0" r="0" b="0"/>
              <a:pathLst>
                <a:path w="208008" h="331732">
                  <a:moveTo>
                    <a:pt x="0" y="148576"/>
                  </a:moveTo>
                  <a:lnTo>
                    <a:pt x="7888" y="236200"/>
                  </a:lnTo>
                  <a:lnTo>
                    <a:pt x="30102" y="311810"/>
                  </a:lnTo>
                  <a:lnTo>
                    <a:pt x="36490" y="331731"/>
                  </a:lnTo>
                  <a:lnTo>
                    <a:pt x="33827" y="324077"/>
                  </a:lnTo>
                  <a:lnTo>
                    <a:pt x="25855" y="241593"/>
                  </a:lnTo>
                  <a:lnTo>
                    <a:pt x="7746" y="163944"/>
                  </a:lnTo>
                  <a:lnTo>
                    <a:pt x="21482" y="89213"/>
                  </a:lnTo>
                  <a:lnTo>
                    <a:pt x="39263" y="63863"/>
                  </a:lnTo>
                  <a:lnTo>
                    <a:pt x="63674" y="43241"/>
                  </a:lnTo>
                  <a:lnTo>
                    <a:pt x="134277" y="11035"/>
                  </a:lnTo>
                  <a:lnTo>
                    <a:pt x="208007" y="0"/>
                  </a:lnTo>
                </a:path>
              </a:pathLst>
            </a:custGeom>
            <a:ln w="53717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78511" y="1935588"/>
              <a:ext cx="263335" cy="331693"/>
            </a:xfrm>
            <a:custGeom>
              <a:avLst/>
              <a:gdLst/>
              <a:ahLst/>
              <a:cxnLst/>
              <a:rect l="0" t="0" r="0" b="0"/>
              <a:pathLst>
                <a:path w="263335" h="331693">
                  <a:moveTo>
                    <a:pt x="40470" y="107610"/>
                  </a:moveTo>
                  <a:lnTo>
                    <a:pt x="56245" y="123385"/>
                  </a:lnTo>
                  <a:lnTo>
                    <a:pt x="81598" y="131130"/>
                  </a:lnTo>
                  <a:lnTo>
                    <a:pt x="113228" y="132921"/>
                  </a:lnTo>
                  <a:lnTo>
                    <a:pt x="143793" y="128214"/>
                  </a:lnTo>
                  <a:lnTo>
                    <a:pt x="169484" y="116217"/>
                  </a:lnTo>
                  <a:lnTo>
                    <a:pt x="180958" y="108396"/>
                  </a:lnTo>
                  <a:lnTo>
                    <a:pt x="198108" y="86498"/>
                  </a:lnTo>
                  <a:lnTo>
                    <a:pt x="204992" y="73725"/>
                  </a:lnTo>
                  <a:lnTo>
                    <a:pt x="206280" y="60258"/>
                  </a:lnTo>
                  <a:lnTo>
                    <a:pt x="198907" y="32087"/>
                  </a:lnTo>
                  <a:lnTo>
                    <a:pt x="180221" y="11862"/>
                  </a:lnTo>
                  <a:lnTo>
                    <a:pt x="168306" y="4158"/>
                  </a:lnTo>
                  <a:lnTo>
                    <a:pt x="137456" y="0"/>
                  </a:lnTo>
                  <a:lnTo>
                    <a:pt x="103385" y="5305"/>
                  </a:lnTo>
                  <a:lnTo>
                    <a:pt x="71734" y="18669"/>
                  </a:lnTo>
                  <a:lnTo>
                    <a:pt x="33959" y="52642"/>
                  </a:lnTo>
                  <a:lnTo>
                    <a:pt x="9743" y="94075"/>
                  </a:lnTo>
                  <a:lnTo>
                    <a:pt x="0" y="153492"/>
                  </a:lnTo>
                  <a:lnTo>
                    <a:pt x="8570" y="223794"/>
                  </a:lnTo>
                  <a:lnTo>
                    <a:pt x="23131" y="268600"/>
                  </a:lnTo>
                  <a:lnTo>
                    <a:pt x="49273" y="303520"/>
                  </a:lnTo>
                  <a:lnTo>
                    <a:pt x="74098" y="324548"/>
                  </a:lnTo>
                  <a:lnTo>
                    <a:pt x="106042" y="331692"/>
                  </a:lnTo>
                  <a:lnTo>
                    <a:pt x="138949" y="327714"/>
                  </a:lnTo>
                  <a:lnTo>
                    <a:pt x="205459" y="289186"/>
                  </a:lnTo>
                  <a:lnTo>
                    <a:pt x="263334" y="241328"/>
                  </a:lnTo>
                </a:path>
              </a:pathLst>
            </a:custGeom>
            <a:ln w="53717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29672" y="1967763"/>
              <a:ext cx="279611" cy="270074"/>
            </a:xfrm>
            <a:custGeom>
              <a:avLst/>
              <a:gdLst/>
              <a:ahLst/>
              <a:cxnLst/>
              <a:rect l="0" t="0" r="0" b="0"/>
              <a:pathLst>
                <a:path w="279611" h="270074">
                  <a:moveTo>
                    <a:pt x="160749" y="105150"/>
                  </a:moveTo>
                  <a:lnTo>
                    <a:pt x="160749" y="73600"/>
                  </a:lnTo>
                  <a:lnTo>
                    <a:pt x="144975" y="30319"/>
                  </a:lnTo>
                  <a:lnTo>
                    <a:pt x="124023" y="9710"/>
                  </a:lnTo>
                  <a:lnTo>
                    <a:pt x="111502" y="1903"/>
                  </a:lnTo>
                  <a:lnTo>
                    <a:pt x="98202" y="0"/>
                  </a:lnTo>
                  <a:lnTo>
                    <a:pt x="70219" y="6690"/>
                  </a:lnTo>
                  <a:lnTo>
                    <a:pt x="45675" y="25072"/>
                  </a:lnTo>
                  <a:lnTo>
                    <a:pt x="25412" y="49750"/>
                  </a:lnTo>
                  <a:lnTo>
                    <a:pt x="10904" y="77226"/>
                  </a:lnTo>
                  <a:lnTo>
                    <a:pt x="0" y="148732"/>
                  </a:lnTo>
                  <a:lnTo>
                    <a:pt x="1413" y="211794"/>
                  </a:lnTo>
                  <a:lnTo>
                    <a:pt x="13444" y="241143"/>
                  </a:lnTo>
                  <a:lnTo>
                    <a:pt x="34199" y="260790"/>
                  </a:lnTo>
                  <a:lnTo>
                    <a:pt x="46667" y="268341"/>
                  </a:lnTo>
                  <a:lnTo>
                    <a:pt x="58281" y="270073"/>
                  </a:lnTo>
                  <a:lnTo>
                    <a:pt x="69325" y="267925"/>
                  </a:lnTo>
                  <a:lnTo>
                    <a:pt x="79989" y="263192"/>
                  </a:lnTo>
                  <a:lnTo>
                    <a:pt x="96241" y="240324"/>
                  </a:lnTo>
                  <a:lnTo>
                    <a:pt x="125412" y="164772"/>
                  </a:lnTo>
                  <a:lnTo>
                    <a:pt x="141358" y="100786"/>
                  </a:lnTo>
                  <a:lnTo>
                    <a:pt x="143877" y="78448"/>
                  </a:lnTo>
                  <a:lnTo>
                    <a:pt x="161936" y="165337"/>
                  </a:lnTo>
                  <a:lnTo>
                    <a:pt x="172832" y="192981"/>
                  </a:lnTo>
                  <a:lnTo>
                    <a:pt x="216166" y="247948"/>
                  </a:lnTo>
                  <a:lnTo>
                    <a:pt x="239856" y="259413"/>
                  </a:lnTo>
                  <a:lnTo>
                    <a:pt x="279610" y="268584"/>
                  </a:lnTo>
                </a:path>
              </a:pathLst>
            </a:custGeom>
            <a:ln w="53717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24139" y="1671758"/>
              <a:ext cx="1" cy="520017"/>
            </a:xfrm>
            <a:custGeom>
              <a:avLst/>
              <a:gdLst/>
              <a:ahLst/>
              <a:cxnLst/>
              <a:rect l="0" t="0" r="0" b="0"/>
              <a:pathLst>
                <a:path w="1" h="520017">
                  <a:moveTo>
                    <a:pt x="0" y="0"/>
                  </a:moveTo>
                  <a:lnTo>
                    <a:pt x="0" y="69519"/>
                  </a:lnTo>
                  <a:lnTo>
                    <a:pt x="0" y="141844"/>
                  </a:lnTo>
                  <a:lnTo>
                    <a:pt x="0" y="225271"/>
                  </a:lnTo>
                  <a:lnTo>
                    <a:pt x="0" y="309421"/>
                  </a:lnTo>
                  <a:lnTo>
                    <a:pt x="0" y="379294"/>
                  </a:lnTo>
                  <a:lnTo>
                    <a:pt x="0" y="467212"/>
                  </a:lnTo>
                  <a:lnTo>
                    <a:pt x="0" y="520016"/>
                  </a:lnTo>
                </a:path>
              </a:pathLst>
            </a:custGeom>
            <a:ln w="53717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71384" y="1820334"/>
              <a:ext cx="205336" cy="386298"/>
            </a:xfrm>
            <a:custGeom>
              <a:avLst/>
              <a:gdLst/>
              <a:ahLst/>
              <a:cxnLst/>
              <a:rect l="0" t="0" r="0" b="0"/>
              <a:pathLst>
                <a:path w="205336" h="386298">
                  <a:moveTo>
                    <a:pt x="71616" y="0"/>
                  </a:moveTo>
                  <a:lnTo>
                    <a:pt x="44624" y="76027"/>
                  </a:lnTo>
                  <a:lnTo>
                    <a:pt x="1335" y="148805"/>
                  </a:lnTo>
                  <a:lnTo>
                    <a:pt x="0" y="161935"/>
                  </a:lnTo>
                  <a:lnTo>
                    <a:pt x="4061" y="173991"/>
                  </a:lnTo>
                  <a:lnTo>
                    <a:pt x="57350" y="253506"/>
                  </a:lnTo>
                  <a:lnTo>
                    <a:pt x="116241" y="341806"/>
                  </a:lnTo>
                  <a:lnTo>
                    <a:pt x="126129" y="356637"/>
                  </a:lnTo>
                  <a:lnTo>
                    <a:pt x="139324" y="366523"/>
                  </a:lnTo>
                  <a:lnTo>
                    <a:pt x="205335" y="386297"/>
                  </a:lnTo>
                </a:path>
              </a:pathLst>
            </a:custGeom>
            <a:ln w="53717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391577" y="1998625"/>
              <a:ext cx="14858" cy="178292"/>
            </a:xfrm>
            <a:custGeom>
              <a:avLst/>
              <a:gdLst/>
              <a:ahLst/>
              <a:cxnLst/>
              <a:rect l="0" t="0" r="0" b="0"/>
              <a:pathLst>
                <a:path w="14858" h="178292">
                  <a:moveTo>
                    <a:pt x="0" y="0"/>
                  </a:moveTo>
                  <a:lnTo>
                    <a:pt x="0" y="80810"/>
                  </a:lnTo>
                  <a:lnTo>
                    <a:pt x="4402" y="137302"/>
                  </a:lnTo>
                  <a:lnTo>
                    <a:pt x="14857" y="178291"/>
                  </a:lnTo>
                </a:path>
              </a:pathLst>
            </a:custGeom>
            <a:ln w="53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21292" y="1805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5371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55010" y="1938620"/>
              <a:ext cx="163435" cy="268012"/>
            </a:xfrm>
            <a:custGeom>
              <a:avLst/>
              <a:gdLst/>
              <a:ahLst/>
              <a:cxnLst/>
              <a:rect l="0" t="0" r="0" b="0"/>
              <a:pathLst>
                <a:path w="163435" h="268012">
                  <a:moveTo>
                    <a:pt x="0" y="104578"/>
                  </a:moveTo>
                  <a:lnTo>
                    <a:pt x="12792" y="187297"/>
                  </a:lnTo>
                  <a:lnTo>
                    <a:pt x="11830" y="192741"/>
                  </a:lnTo>
                  <a:lnTo>
                    <a:pt x="9538" y="189767"/>
                  </a:lnTo>
                  <a:lnTo>
                    <a:pt x="4239" y="168853"/>
                  </a:lnTo>
                  <a:lnTo>
                    <a:pt x="5240" y="101622"/>
                  </a:lnTo>
                  <a:lnTo>
                    <a:pt x="20845" y="32641"/>
                  </a:lnTo>
                  <a:lnTo>
                    <a:pt x="28754" y="20301"/>
                  </a:lnTo>
                  <a:lnTo>
                    <a:pt x="50749" y="2188"/>
                  </a:lnTo>
                  <a:lnTo>
                    <a:pt x="61897" y="0"/>
                  </a:lnTo>
                  <a:lnTo>
                    <a:pt x="72631" y="1842"/>
                  </a:lnTo>
                  <a:lnTo>
                    <a:pt x="83088" y="6372"/>
                  </a:lnTo>
                  <a:lnTo>
                    <a:pt x="99110" y="24612"/>
                  </a:lnTo>
                  <a:lnTo>
                    <a:pt x="138332" y="101140"/>
                  </a:lnTo>
                  <a:lnTo>
                    <a:pt x="155262" y="149783"/>
                  </a:lnTo>
                  <a:lnTo>
                    <a:pt x="161819" y="220140"/>
                  </a:lnTo>
                  <a:lnTo>
                    <a:pt x="163434" y="268011"/>
                  </a:lnTo>
                </a:path>
              </a:pathLst>
            </a:custGeom>
            <a:ln w="53717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36149" y="1984531"/>
              <a:ext cx="547667" cy="296390"/>
            </a:xfrm>
            <a:custGeom>
              <a:avLst/>
              <a:gdLst/>
              <a:ahLst/>
              <a:cxnLst/>
              <a:rect l="0" t="0" r="0" b="0"/>
              <a:pathLst>
                <a:path w="547667" h="296390">
                  <a:moveTo>
                    <a:pt x="534874" y="132955"/>
                  </a:moveTo>
                  <a:lnTo>
                    <a:pt x="545084" y="94068"/>
                  </a:lnTo>
                  <a:lnTo>
                    <a:pt x="547666" y="55141"/>
                  </a:lnTo>
                  <a:lnTo>
                    <a:pt x="543402" y="38157"/>
                  </a:lnTo>
                  <a:lnTo>
                    <a:pt x="525457" y="10481"/>
                  </a:lnTo>
                  <a:lnTo>
                    <a:pt x="513738" y="3431"/>
                  </a:lnTo>
                  <a:lnTo>
                    <a:pt x="487511" y="0"/>
                  </a:lnTo>
                  <a:lnTo>
                    <a:pt x="444901" y="7350"/>
                  </a:lnTo>
                  <a:lnTo>
                    <a:pt x="433621" y="16202"/>
                  </a:lnTo>
                  <a:lnTo>
                    <a:pt x="416685" y="43645"/>
                  </a:lnTo>
                  <a:lnTo>
                    <a:pt x="405757" y="96221"/>
                  </a:lnTo>
                  <a:lnTo>
                    <a:pt x="410406" y="145733"/>
                  </a:lnTo>
                  <a:lnTo>
                    <a:pt x="417227" y="157982"/>
                  </a:lnTo>
                  <a:lnTo>
                    <a:pt x="438014" y="175994"/>
                  </a:lnTo>
                  <a:lnTo>
                    <a:pt x="448840" y="178156"/>
                  </a:lnTo>
                  <a:lnTo>
                    <a:pt x="459359" y="176296"/>
                  </a:lnTo>
                  <a:lnTo>
                    <a:pt x="469673" y="171754"/>
                  </a:lnTo>
                  <a:lnTo>
                    <a:pt x="499964" y="141700"/>
                  </a:lnTo>
                  <a:lnTo>
                    <a:pt x="521962" y="101429"/>
                  </a:lnTo>
                  <a:lnTo>
                    <a:pt x="526266" y="98730"/>
                  </a:lnTo>
                  <a:lnTo>
                    <a:pt x="529135" y="103535"/>
                  </a:lnTo>
                  <a:lnTo>
                    <a:pt x="533741" y="158693"/>
                  </a:lnTo>
                  <a:lnTo>
                    <a:pt x="526651" y="206064"/>
                  </a:lnTo>
                  <a:lnTo>
                    <a:pt x="506207" y="243579"/>
                  </a:lnTo>
                  <a:lnTo>
                    <a:pt x="484164" y="260812"/>
                  </a:lnTo>
                  <a:lnTo>
                    <a:pt x="429658" y="285326"/>
                  </a:lnTo>
                  <a:lnTo>
                    <a:pt x="396214" y="287070"/>
                  </a:lnTo>
                  <a:lnTo>
                    <a:pt x="320939" y="282625"/>
                  </a:lnTo>
                  <a:lnTo>
                    <a:pt x="254308" y="281855"/>
                  </a:lnTo>
                  <a:lnTo>
                    <a:pt x="182289" y="281627"/>
                  </a:lnTo>
                  <a:lnTo>
                    <a:pt x="106077" y="291761"/>
                  </a:lnTo>
                  <a:lnTo>
                    <a:pt x="37951" y="295474"/>
                  </a:lnTo>
                  <a:lnTo>
                    <a:pt x="0" y="296389"/>
                  </a:lnTo>
                </a:path>
              </a:pathLst>
            </a:custGeom>
            <a:ln w="53717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394748" y="1438910"/>
            <a:ext cx="1763312" cy="842011"/>
            <a:chOff x="5394748" y="1438910"/>
            <a:chExt cx="1763312" cy="842011"/>
          </a:xfrm>
        </p:grpSpPr>
        <p:sp>
          <p:nvSpPr>
            <p:cNvPr id="84" name="Freeform 83"/>
            <p:cNvSpPr/>
            <p:nvPr/>
          </p:nvSpPr>
          <p:spPr>
            <a:xfrm>
              <a:off x="5562681" y="1592389"/>
              <a:ext cx="16795" cy="520597"/>
            </a:xfrm>
            <a:custGeom>
              <a:avLst/>
              <a:gdLst/>
              <a:ahLst/>
              <a:cxnLst/>
              <a:rect l="0" t="0" r="0" b="0"/>
              <a:pathLst>
                <a:path w="16795" h="520597">
                  <a:moveTo>
                    <a:pt x="16794" y="0"/>
                  </a:moveTo>
                  <a:lnTo>
                    <a:pt x="16794" y="82308"/>
                  </a:lnTo>
                  <a:lnTo>
                    <a:pt x="16794" y="183407"/>
                  </a:lnTo>
                  <a:lnTo>
                    <a:pt x="16794" y="251314"/>
                  </a:lnTo>
                  <a:lnTo>
                    <a:pt x="16794" y="352488"/>
                  </a:lnTo>
                  <a:lnTo>
                    <a:pt x="16794" y="435541"/>
                  </a:lnTo>
                  <a:lnTo>
                    <a:pt x="0" y="520596"/>
                  </a:lnTo>
                </a:path>
              </a:pathLst>
            </a:custGeom>
            <a:ln w="6095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94748" y="1438910"/>
              <a:ext cx="515285" cy="798876"/>
            </a:xfrm>
            <a:custGeom>
              <a:avLst/>
              <a:gdLst/>
              <a:ahLst/>
              <a:cxnLst/>
              <a:rect l="0" t="0" r="0" b="0"/>
              <a:pathLst>
                <a:path w="515285" h="798876">
                  <a:moveTo>
                    <a:pt x="0" y="136685"/>
                  </a:moveTo>
                  <a:lnTo>
                    <a:pt x="8915" y="101025"/>
                  </a:lnTo>
                  <a:lnTo>
                    <a:pt x="28219" y="73566"/>
                  </a:lnTo>
                  <a:lnTo>
                    <a:pt x="86224" y="25530"/>
                  </a:lnTo>
                  <a:lnTo>
                    <a:pt x="135016" y="295"/>
                  </a:lnTo>
                  <a:lnTo>
                    <a:pt x="226601" y="0"/>
                  </a:lnTo>
                  <a:lnTo>
                    <a:pt x="293955" y="5377"/>
                  </a:lnTo>
                  <a:lnTo>
                    <a:pt x="348329" y="28947"/>
                  </a:lnTo>
                  <a:lnTo>
                    <a:pt x="376237" y="48995"/>
                  </a:lnTo>
                  <a:lnTo>
                    <a:pt x="396104" y="80297"/>
                  </a:lnTo>
                  <a:lnTo>
                    <a:pt x="404015" y="99093"/>
                  </a:lnTo>
                  <a:lnTo>
                    <a:pt x="407828" y="139881"/>
                  </a:lnTo>
                  <a:lnTo>
                    <a:pt x="401437" y="181022"/>
                  </a:lnTo>
                  <a:lnTo>
                    <a:pt x="356574" y="270237"/>
                  </a:lnTo>
                  <a:lnTo>
                    <a:pt x="324173" y="312262"/>
                  </a:lnTo>
                  <a:lnTo>
                    <a:pt x="282022" y="339434"/>
                  </a:lnTo>
                  <a:lnTo>
                    <a:pt x="234081" y="359303"/>
                  </a:lnTo>
                  <a:lnTo>
                    <a:pt x="230691" y="363467"/>
                  </a:lnTo>
                  <a:lnTo>
                    <a:pt x="235895" y="366242"/>
                  </a:lnTo>
                  <a:lnTo>
                    <a:pt x="327679" y="384470"/>
                  </a:lnTo>
                  <a:lnTo>
                    <a:pt x="383822" y="403953"/>
                  </a:lnTo>
                  <a:lnTo>
                    <a:pt x="469896" y="474578"/>
                  </a:lnTo>
                  <a:lnTo>
                    <a:pt x="502671" y="523534"/>
                  </a:lnTo>
                  <a:lnTo>
                    <a:pt x="515284" y="591322"/>
                  </a:lnTo>
                  <a:lnTo>
                    <a:pt x="510107" y="652666"/>
                  </a:lnTo>
                  <a:lnTo>
                    <a:pt x="491677" y="683841"/>
                  </a:lnTo>
                  <a:lnTo>
                    <a:pt x="443149" y="734263"/>
                  </a:lnTo>
                  <a:lnTo>
                    <a:pt x="391083" y="759912"/>
                  </a:lnTo>
                  <a:lnTo>
                    <a:pt x="306623" y="785295"/>
                  </a:lnTo>
                  <a:lnTo>
                    <a:pt x="240333" y="798875"/>
                  </a:lnTo>
                  <a:lnTo>
                    <a:pt x="173421" y="790874"/>
                  </a:lnTo>
                  <a:lnTo>
                    <a:pt x="110057" y="765697"/>
                  </a:lnTo>
                  <a:lnTo>
                    <a:pt x="33586" y="707662"/>
                  </a:lnTo>
                </a:path>
              </a:pathLst>
            </a:custGeom>
            <a:ln w="6095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48931" y="1928258"/>
              <a:ext cx="218316" cy="287700"/>
            </a:xfrm>
            <a:custGeom>
              <a:avLst/>
              <a:gdLst/>
              <a:ahLst/>
              <a:cxnLst/>
              <a:rect l="0" t="0" r="0" b="0"/>
              <a:pathLst>
                <a:path w="218316" h="287700">
                  <a:moveTo>
                    <a:pt x="0" y="83967"/>
                  </a:moveTo>
                  <a:lnTo>
                    <a:pt x="4976" y="152062"/>
                  </a:lnTo>
                  <a:lnTo>
                    <a:pt x="18969" y="246770"/>
                  </a:lnTo>
                  <a:lnTo>
                    <a:pt x="33932" y="283207"/>
                  </a:lnTo>
                  <a:lnTo>
                    <a:pt x="39415" y="287699"/>
                  </a:lnTo>
                  <a:lnTo>
                    <a:pt x="43069" y="283231"/>
                  </a:lnTo>
                  <a:lnTo>
                    <a:pt x="45505" y="272787"/>
                  </a:lnTo>
                  <a:lnTo>
                    <a:pt x="36446" y="181581"/>
                  </a:lnTo>
                  <a:lnTo>
                    <a:pt x="39410" y="121597"/>
                  </a:lnTo>
                  <a:lnTo>
                    <a:pt x="49236" y="87630"/>
                  </a:lnTo>
                  <a:lnTo>
                    <a:pt x="66043" y="60093"/>
                  </a:lnTo>
                  <a:lnTo>
                    <a:pt x="95904" y="40392"/>
                  </a:lnTo>
                  <a:lnTo>
                    <a:pt x="191143" y="5573"/>
                  </a:lnTo>
                  <a:lnTo>
                    <a:pt x="218315" y="0"/>
                  </a:lnTo>
                </a:path>
              </a:pathLst>
            </a:custGeom>
            <a:ln w="6095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229464" y="1978638"/>
              <a:ext cx="234797" cy="240055"/>
            </a:xfrm>
            <a:custGeom>
              <a:avLst/>
              <a:gdLst/>
              <a:ahLst/>
              <a:cxnLst/>
              <a:rect l="0" t="0" r="0" b="0"/>
              <a:pathLst>
                <a:path w="234797" h="240055">
                  <a:moveTo>
                    <a:pt x="156096" y="0"/>
                  </a:moveTo>
                  <a:lnTo>
                    <a:pt x="88001" y="4976"/>
                  </a:lnTo>
                  <a:lnTo>
                    <a:pt x="56791" y="15273"/>
                  </a:lnTo>
                  <a:lnTo>
                    <a:pt x="30481" y="32289"/>
                  </a:lnTo>
                  <a:lnTo>
                    <a:pt x="11324" y="57267"/>
                  </a:lnTo>
                  <a:lnTo>
                    <a:pt x="3603" y="71765"/>
                  </a:lnTo>
                  <a:lnTo>
                    <a:pt x="0" y="102801"/>
                  </a:lnTo>
                  <a:lnTo>
                    <a:pt x="12892" y="168337"/>
                  </a:lnTo>
                  <a:lnTo>
                    <a:pt x="32740" y="196724"/>
                  </a:lnTo>
                  <a:lnTo>
                    <a:pt x="60221" y="219915"/>
                  </a:lnTo>
                  <a:lnTo>
                    <a:pt x="91093" y="236441"/>
                  </a:lnTo>
                  <a:lnTo>
                    <a:pt x="123474" y="240054"/>
                  </a:lnTo>
                  <a:lnTo>
                    <a:pt x="156525" y="233574"/>
                  </a:lnTo>
                  <a:lnTo>
                    <a:pt x="189874" y="218255"/>
                  </a:lnTo>
                  <a:lnTo>
                    <a:pt x="213403" y="194031"/>
                  </a:lnTo>
                  <a:lnTo>
                    <a:pt x="222289" y="179734"/>
                  </a:lnTo>
                  <a:lnTo>
                    <a:pt x="234796" y="115038"/>
                  </a:lnTo>
                  <a:lnTo>
                    <a:pt x="227770" y="78495"/>
                  </a:lnTo>
                  <a:lnTo>
                    <a:pt x="220672" y="63526"/>
                  </a:lnTo>
                  <a:lnTo>
                    <a:pt x="197859" y="41917"/>
                  </a:lnTo>
                  <a:lnTo>
                    <a:pt x="170925" y="27960"/>
                  </a:lnTo>
                  <a:lnTo>
                    <a:pt x="122509" y="16794"/>
                  </a:lnTo>
                </a:path>
              </a:pathLst>
            </a:custGeom>
            <a:ln w="6095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53494" y="1659563"/>
              <a:ext cx="1" cy="537390"/>
            </a:xfrm>
            <a:custGeom>
              <a:avLst/>
              <a:gdLst/>
              <a:ahLst/>
              <a:cxnLst/>
              <a:rect l="0" t="0" r="0" b="0"/>
              <a:pathLst>
                <a:path w="1" h="537390">
                  <a:moveTo>
                    <a:pt x="0" y="0"/>
                  </a:moveTo>
                  <a:lnTo>
                    <a:pt x="0" y="91339"/>
                  </a:lnTo>
                  <a:lnTo>
                    <a:pt x="0" y="175094"/>
                  </a:lnTo>
                  <a:lnTo>
                    <a:pt x="0" y="270816"/>
                  </a:lnTo>
                  <a:lnTo>
                    <a:pt x="0" y="360132"/>
                  </a:lnTo>
                  <a:lnTo>
                    <a:pt x="0" y="438842"/>
                  </a:lnTo>
                  <a:lnTo>
                    <a:pt x="0" y="537389"/>
                  </a:lnTo>
                </a:path>
              </a:pathLst>
            </a:custGeom>
            <a:ln w="6095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02579" y="1861084"/>
              <a:ext cx="135644" cy="352663"/>
            </a:xfrm>
            <a:custGeom>
              <a:avLst/>
              <a:gdLst/>
              <a:ahLst/>
              <a:cxnLst/>
              <a:rect l="0" t="0" r="0" b="0"/>
              <a:pathLst>
                <a:path w="135644" h="352663">
                  <a:moveTo>
                    <a:pt x="118850" y="0"/>
                  </a:moveTo>
                  <a:lnTo>
                    <a:pt x="17830" y="101019"/>
                  </a:lnTo>
                  <a:lnTo>
                    <a:pt x="6720" y="112129"/>
                  </a:lnTo>
                  <a:lnTo>
                    <a:pt x="1181" y="125133"/>
                  </a:lnTo>
                  <a:lnTo>
                    <a:pt x="0" y="154509"/>
                  </a:lnTo>
                  <a:lnTo>
                    <a:pt x="10672" y="181249"/>
                  </a:lnTo>
                  <a:lnTo>
                    <a:pt x="64317" y="269864"/>
                  </a:lnTo>
                  <a:lnTo>
                    <a:pt x="81551" y="300935"/>
                  </a:lnTo>
                  <a:lnTo>
                    <a:pt x="135643" y="352662"/>
                  </a:lnTo>
                </a:path>
              </a:pathLst>
            </a:custGeom>
            <a:ln w="6095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90958" y="1903212"/>
              <a:ext cx="367102" cy="377709"/>
            </a:xfrm>
            <a:custGeom>
              <a:avLst/>
              <a:gdLst/>
              <a:ahLst/>
              <a:cxnLst/>
              <a:rect l="0" t="0" r="0" b="0"/>
              <a:pathLst>
                <a:path w="367102" h="377709">
                  <a:moveTo>
                    <a:pt x="14439" y="125806"/>
                  </a:moveTo>
                  <a:lnTo>
                    <a:pt x="107935" y="125806"/>
                  </a:lnTo>
                  <a:lnTo>
                    <a:pt x="163427" y="116891"/>
                  </a:lnTo>
                  <a:lnTo>
                    <a:pt x="206407" y="93517"/>
                  </a:lnTo>
                  <a:lnTo>
                    <a:pt x="213322" y="81889"/>
                  </a:lnTo>
                  <a:lnTo>
                    <a:pt x="216032" y="54041"/>
                  </a:lnTo>
                  <a:lnTo>
                    <a:pt x="210409" y="40644"/>
                  </a:lnTo>
                  <a:lnTo>
                    <a:pt x="189235" y="15806"/>
                  </a:lnTo>
                  <a:lnTo>
                    <a:pt x="151214" y="2280"/>
                  </a:lnTo>
                  <a:lnTo>
                    <a:pt x="106948" y="0"/>
                  </a:lnTo>
                  <a:lnTo>
                    <a:pt x="68615" y="11426"/>
                  </a:lnTo>
                  <a:lnTo>
                    <a:pt x="24478" y="38840"/>
                  </a:lnTo>
                  <a:lnTo>
                    <a:pt x="15534" y="52901"/>
                  </a:lnTo>
                  <a:lnTo>
                    <a:pt x="2945" y="108351"/>
                  </a:lnTo>
                  <a:lnTo>
                    <a:pt x="0" y="150391"/>
                  </a:lnTo>
                  <a:lnTo>
                    <a:pt x="8644" y="188979"/>
                  </a:lnTo>
                  <a:lnTo>
                    <a:pt x="52492" y="288413"/>
                  </a:lnTo>
                  <a:lnTo>
                    <a:pt x="74267" y="311898"/>
                  </a:lnTo>
                  <a:lnTo>
                    <a:pt x="119864" y="335610"/>
                  </a:lnTo>
                  <a:lnTo>
                    <a:pt x="201192" y="355363"/>
                  </a:lnTo>
                  <a:lnTo>
                    <a:pt x="289131" y="359818"/>
                  </a:lnTo>
                  <a:lnTo>
                    <a:pt x="367101" y="377708"/>
                  </a:lnTo>
                </a:path>
              </a:pathLst>
            </a:custGeom>
            <a:ln w="6095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675159" y="1438910"/>
            <a:ext cx="1888407" cy="842011"/>
            <a:chOff x="7675159" y="1438910"/>
            <a:chExt cx="1888407" cy="842011"/>
          </a:xfrm>
        </p:grpSpPr>
        <p:sp>
          <p:nvSpPr>
            <p:cNvPr id="92" name="Freeform 91"/>
            <p:cNvSpPr/>
            <p:nvPr/>
          </p:nvSpPr>
          <p:spPr>
            <a:xfrm>
              <a:off x="7863350" y="1513274"/>
              <a:ext cx="26750" cy="644823"/>
            </a:xfrm>
            <a:custGeom>
              <a:avLst/>
              <a:gdLst/>
              <a:ahLst/>
              <a:cxnLst/>
              <a:rect l="0" t="0" r="0" b="0"/>
              <a:pathLst>
                <a:path w="26750" h="644823">
                  <a:moveTo>
                    <a:pt x="11396" y="0"/>
                  </a:moveTo>
                  <a:lnTo>
                    <a:pt x="7216" y="21488"/>
                  </a:lnTo>
                  <a:lnTo>
                    <a:pt x="4094" y="42707"/>
                  </a:lnTo>
                  <a:lnTo>
                    <a:pt x="1761" y="65746"/>
                  </a:lnTo>
                  <a:lnTo>
                    <a:pt x="293" y="90877"/>
                  </a:lnTo>
                  <a:lnTo>
                    <a:pt x="0" y="118277"/>
                  </a:lnTo>
                  <a:lnTo>
                    <a:pt x="949" y="147771"/>
                  </a:lnTo>
                  <a:lnTo>
                    <a:pt x="2755" y="178278"/>
                  </a:lnTo>
                  <a:lnTo>
                    <a:pt x="4744" y="208048"/>
                  </a:lnTo>
                  <a:lnTo>
                    <a:pt x="6507" y="236176"/>
                  </a:lnTo>
                  <a:lnTo>
                    <a:pt x="7909" y="263238"/>
                  </a:lnTo>
                  <a:lnTo>
                    <a:pt x="8960" y="290808"/>
                  </a:lnTo>
                  <a:lnTo>
                    <a:pt x="9724" y="319763"/>
                  </a:lnTo>
                  <a:lnTo>
                    <a:pt x="10507" y="349322"/>
                  </a:lnTo>
                  <a:lnTo>
                    <a:pt x="11823" y="377510"/>
                  </a:lnTo>
                  <a:lnTo>
                    <a:pt x="13896" y="403300"/>
                  </a:lnTo>
                  <a:lnTo>
                    <a:pt x="16476" y="427316"/>
                  </a:lnTo>
                  <a:lnTo>
                    <a:pt x="18996" y="451262"/>
                  </a:lnTo>
                  <a:lnTo>
                    <a:pt x="21120" y="476162"/>
                  </a:lnTo>
                  <a:lnTo>
                    <a:pt x="22766" y="501835"/>
                  </a:lnTo>
                  <a:lnTo>
                    <a:pt x="23980" y="527294"/>
                  </a:lnTo>
                  <a:lnTo>
                    <a:pt x="24846" y="551913"/>
                  </a:lnTo>
                  <a:lnTo>
                    <a:pt x="25454" y="574679"/>
                  </a:lnTo>
                  <a:lnTo>
                    <a:pt x="25938" y="596217"/>
                  </a:lnTo>
                  <a:lnTo>
                    <a:pt x="26346" y="618410"/>
                  </a:lnTo>
                  <a:lnTo>
                    <a:pt x="26749" y="644822"/>
                  </a:lnTo>
                </a:path>
              </a:pathLst>
            </a:custGeom>
            <a:ln w="55621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75159" y="1438910"/>
              <a:ext cx="498231" cy="817982"/>
            </a:xfrm>
            <a:custGeom>
              <a:avLst/>
              <a:gdLst/>
              <a:ahLst/>
              <a:cxnLst/>
              <a:rect l="0" t="0" r="0" b="0"/>
              <a:pathLst>
                <a:path w="498231" h="817982">
                  <a:moveTo>
                    <a:pt x="0" y="135776"/>
                  </a:moveTo>
                  <a:lnTo>
                    <a:pt x="4376" y="118761"/>
                  </a:lnTo>
                  <a:lnTo>
                    <a:pt x="9367" y="103466"/>
                  </a:lnTo>
                  <a:lnTo>
                    <a:pt x="15491" y="88457"/>
                  </a:lnTo>
                  <a:lnTo>
                    <a:pt x="22891" y="73939"/>
                  </a:lnTo>
                  <a:lnTo>
                    <a:pt x="31828" y="60747"/>
                  </a:lnTo>
                  <a:lnTo>
                    <a:pt x="42303" y="49252"/>
                  </a:lnTo>
                  <a:lnTo>
                    <a:pt x="54097" y="39369"/>
                  </a:lnTo>
                  <a:lnTo>
                    <a:pt x="66921" y="30817"/>
                  </a:lnTo>
                  <a:lnTo>
                    <a:pt x="80524" y="23287"/>
                  </a:lnTo>
                  <a:lnTo>
                    <a:pt x="95170" y="16746"/>
                  </a:lnTo>
                  <a:lnTo>
                    <a:pt x="111586" y="11426"/>
                  </a:lnTo>
                  <a:lnTo>
                    <a:pt x="130028" y="7355"/>
                  </a:lnTo>
                  <a:lnTo>
                    <a:pt x="150074" y="4371"/>
                  </a:lnTo>
                  <a:lnTo>
                    <a:pt x="170924" y="2247"/>
                  </a:lnTo>
                  <a:lnTo>
                    <a:pt x="192019" y="770"/>
                  </a:lnTo>
                  <a:lnTo>
                    <a:pt x="212854" y="0"/>
                  </a:lnTo>
                  <a:lnTo>
                    <a:pt x="232891" y="247"/>
                  </a:lnTo>
                  <a:lnTo>
                    <a:pt x="251923" y="1601"/>
                  </a:lnTo>
                  <a:lnTo>
                    <a:pt x="270018" y="3944"/>
                  </a:lnTo>
                  <a:lnTo>
                    <a:pt x="287341" y="7077"/>
                  </a:lnTo>
                  <a:lnTo>
                    <a:pt x="304078" y="10813"/>
                  </a:lnTo>
                  <a:lnTo>
                    <a:pt x="320390" y="15224"/>
                  </a:lnTo>
                  <a:lnTo>
                    <a:pt x="336400" y="20632"/>
                  </a:lnTo>
                  <a:lnTo>
                    <a:pt x="352193" y="27132"/>
                  </a:lnTo>
                  <a:lnTo>
                    <a:pt x="367595" y="34611"/>
                  </a:lnTo>
                  <a:lnTo>
                    <a:pt x="382207" y="42876"/>
                  </a:lnTo>
                  <a:lnTo>
                    <a:pt x="395861" y="51737"/>
                  </a:lnTo>
                  <a:lnTo>
                    <a:pt x="408392" y="61271"/>
                  </a:lnTo>
                  <a:lnTo>
                    <a:pt x="419511" y="71801"/>
                  </a:lnTo>
                  <a:lnTo>
                    <a:pt x="429199" y="83434"/>
                  </a:lnTo>
                  <a:lnTo>
                    <a:pt x="437410" y="96537"/>
                  </a:lnTo>
                  <a:lnTo>
                    <a:pt x="443960" y="111811"/>
                  </a:lnTo>
                  <a:lnTo>
                    <a:pt x="448896" y="129426"/>
                  </a:lnTo>
                  <a:lnTo>
                    <a:pt x="451988" y="148646"/>
                  </a:lnTo>
                  <a:lnTo>
                    <a:pt x="452644" y="168155"/>
                  </a:lnTo>
                  <a:lnTo>
                    <a:pt x="450763" y="187157"/>
                  </a:lnTo>
                  <a:lnTo>
                    <a:pt x="446656" y="205398"/>
                  </a:lnTo>
                  <a:lnTo>
                    <a:pt x="440789" y="222906"/>
                  </a:lnTo>
                  <a:lnTo>
                    <a:pt x="433598" y="239804"/>
                  </a:lnTo>
                  <a:lnTo>
                    <a:pt x="425214" y="255995"/>
                  </a:lnTo>
                  <a:lnTo>
                    <a:pt x="415469" y="271157"/>
                  </a:lnTo>
                  <a:lnTo>
                    <a:pt x="404381" y="285200"/>
                  </a:lnTo>
                  <a:lnTo>
                    <a:pt x="392141" y="298242"/>
                  </a:lnTo>
                  <a:lnTo>
                    <a:pt x="379001" y="310483"/>
                  </a:lnTo>
                  <a:lnTo>
                    <a:pt x="365196" y="322123"/>
                  </a:lnTo>
                  <a:lnTo>
                    <a:pt x="351156" y="333328"/>
                  </a:lnTo>
                  <a:lnTo>
                    <a:pt x="337473" y="344226"/>
                  </a:lnTo>
                  <a:lnTo>
                    <a:pt x="324431" y="354904"/>
                  </a:lnTo>
                  <a:lnTo>
                    <a:pt x="311820" y="365191"/>
                  </a:lnTo>
                  <a:lnTo>
                    <a:pt x="299092" y="374686"/>
                  </a:lnTo>
                  <a:lnTo>
                    <a:pt x="286053" y="383207"/>
                  </a:lnTo>
                  <a:lnTo>
                    <a:pt x="276778" y="390001"/>
                  </a:lnTo>
                  <a:lnTo>
                    <a:pt x="276301" y="394142"/>
                  </a:lnTo>
                  <a:lnTo>
                    <a:pt x="282885" y="396171"/>
                  </a:lnTo>
                  <a:lnTo>
                    <a:pt x="293963" y="397241"/>
                  </a:lnTo>
                  <a:lnTo>
                    <a:pt x="307461" y="398432"/>
                  </a:lnTo>
                  <a:lnTo>
                    <a:pt x="322116" y="400272"/>
                  </a:lnTo>
                  <a:lnTo>
                    <a:pt x="337034" y="403111"/>
                  </a:lnTo>
                  <a:lnTo>
                    <a:pt x="351461" y="407316"/>
                  </a:lnTo>
                  <a:lnTo>
                    <a:pt x="365068" y="412944"/>
                  </a:lnTo>
                  <a:lnTo>
                    <a:pt x="377849" y="420052"/>
                  </a:lnTo>
                  <a:lnTo>
                    <a:pt x="389929" y="428826"/>
                  </a:lnTo>
                  <a:lnTo>
                    <a:pt x="401470" y="439210"/>
                  </a:lnTo>
                  <a:lnTo>
                    <a:pt x="412611" y="450950"/>
                  </a:lnTo>
                  <a:lnTo>
                    <a:pt x="423469" y="463744"/>
                  </a:lnTo>
                  <a:lnTo>
                    <a:pt x="434126" y="477324"/>
                  </a:lnTo>
                  <a:lnTo>
                    <a:pt x="444649" y="491705"/>
                  </a:lnTo>
                  <a:lnTo>
                    <a:pt x="455077" y="507170"/>
                  </a:lnTo>
                  <a:lnTo>
                    <a:pt x="465427" y="523792"/>
                  </a:lnTo>
                  <a:lnTo>
                    <a:pt x="475245" y="541678"/>
                  </a:lnTo>
                  <a:lnTo>
                    <a:pt x="483649" y="561069"/>
                  </a:lnTo>
                  <a:lnTo>
                    <a:pt x="490262" y="581938"/>
                  </a:lnTo>
                  <a:lnTo>
                    <a:pt x="494947" y="603589"/>
                  </a:lnTo>
                  <a:lnTo>
                    <a:pt x="497556" y="624850"/>
                  </a:lnTo>
                  <a:lnTo>
                    <a:pt x="498230" y="645086"/>
                  </a:lnTo>
                  <a:lnTo>
                    <a:pt x="497300" y="664182"/>
                  </a:lnTo>
                  <a:lnTo>
                    <a:pt x="495137" y="682276"/>
                  </a:lnTo>
                  <a:lnTo>
                    <a:pt x="492058" y="699571"/>
                  </a:lnTo>
                  <a:lnTo>
                    <a:pt x="487845" y="716032"/>
                  </a:lnTo>
                  <a:lnTo>
                    <a:pt x="481794" y="731376"/>
                  </a:lnTo>
                  <a:lnTo>
                    <a:pt x="473663" y="745540"/>
                  </a:lnTo>
                  <a:lnTo>
                    <a:pt x="463407" y="758664"/>
                  </a:lnTo>
                  <a:lnTo>
                    <a:pt x="450938" y="770961"/>
                  </a:lnTo>
                  <a:lnTo>
                    <a:pt x="436438" y="782624"/>
                  </a:lnTo>
                  <a:lnTo>
                    <a:pt x="420026" y="793349"/>
                  </a:lnTo>
                  <a:lnTo>
                    <a:pt x="401649" y="802373"/>
                  </a:lnTo>
                  <a:lnTo>
                    <a:pt x="381458" y="809406"/>
                  </a:lnTo>
                  <a:lnTo>
                    <a:pt x="359769" y="814377"/>
                  </a:lnTo>
                  <a:lnTo>
                    <a:pt x="336934" y="817179"/>
                  </a:lnTo>
                  <a:lnTo>
                    <a:pt x="313260" y="817981"/>
                  </a:lnTo>
                  <a:lnTo>
                    <a:pt x="289234" y="817137"/>
                  </a:lnTo>
                  <a:lnTo>
                    <a:pt x="265484" y="815032"/>
                  </a:lnTo>
                  <a:lnTo>
                    <a:pt x="242327" y="811998"/>
                  </a:lnTo>
                  <a:lnTo>
                    <a:pt x="219806" y="808062"/>
                  </a:lnTo>
                  <a:lnTo>
                    <a:pt x="197841" y="802974"/>
                  </a:lnTo>
                  <a:lnTo>
                    <a:pt x="176309" y="796689"/>
                  </a:lnTo>
                  <a:lnTo>
                    <a:pt x="155099" y="789354"/>
                  </a:lnTo>
                  <a:lnTo>
                    <a:pt x="134120" y="781186"/>
                  </a:lnTo>
                  <a:lnTo>
                    <a:pt x="113316" y="772403"/>
                  </a:lnTo>
                  <a:lnTo>
                    <a:pt x="92960" y="763340"/>
                  </a:lnTo>
                  <a:lnTo>
                    <a:pt x="71335" y="753410"/>
                  </a:lnTo>
                  <a:lnTo>
                    <a:pt x="43283" y="740114"/>
                  </a:lnTo>
                  <a:lnTo>
                    <a:pt x="0" y="719186"/>
                  </a:lnTo>
                </a:path>
              </a:pathLst>
            </a:custGeom>
            <a:ln w="55621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43216" y="1946664"/>
              <a:ext cx="230295" cy="217733"/>
            </a:xfrm>
            <a:custGeom>
              <a:avLst/>
              <a:gdLst/>
              <a:ahLst/>
              <a:cxnLst/>
              <a:rect l="0" t="0" r="0" b="0"/>
              <a:pathLst>
                <a:path w="230295" h="217733">
                  <a:moveTo>
                    <a:pt x="0" y="103962"/>
                  </a:moveTo>
                  <a:lnTo>
                    <a:pt x="4376" y="116894"/>
                  </a:lnTo>
                  <a:lnTo>
                    <a:pt x="9367" y="129998"/>
                  </a:lnTo>
                  <a:lnTo>
                    <a:pt x="15473" y="144574"/>
                  </a:lnTo>
                  <a:lnTo>
                    <a:pt x="22115" y="160587"/>
                  </a:lnTo>
                  <a:lnTo>
                    <a:pt x="28216" y="177810"/>
                  </a:lnTo>
                  <a:lnTo>
                    <a:pt x="33154" y="195880"/>
                  </a:lnTo>
                  <a:lnTo>
                    <a:pt x="34886" y="211097"/>
                  </a:lnTo>
                  <a:lnTo>
                    <a:pt x="32135" y="217732"/>
                  </a:lnTo>
                  <a:lnTo>
                    <a:pt x="27398" y="215094"/>
                  </a:lnTo>
                  <a:lnTo>
                    <a:pt x="22063" y="205188"/>
                  </a:lnTo>
                  <a:lnTo>
                    <a:pt x="16844" y="190159"/>
                  </a:lnTo>
                  <a:lnTo>
                    <a:pt x="12346" y="171642"/>
                  </a:lnTo>
                  <a:lnTo>
                    <a:pt x="8809" y="150793"/>
                  </a:lnTo>
                  <a:lnTo>
                    <a:pt x="6662" y="128863"/>
                  </a:lnTo>
                  <a:lnTo>
                    <a:pt x="6644" y="107272"/>
                  </a:lnTo>
                  <a:lnTo>
                    <a:pt x="8963" y="86756"/>
                  </a:lnTo>
                  <a:lnTo>
                    <a:pt x="13607" y="67933"/>
                  </a:lnTo>
                  <a:lnTo>
                    <a:pt x="20615" y="51558"/>
                  </a:lnTo>
                  <a:lnTo>
                    <a:pt x="29761" y="37794"/>
                  </a:lnTo>
                  <a:lnTo>
                    <a:pt x="40894" y="26571"/>
                  </a:lnTo>
                  <a:lnTo>
                    <a:pt x="54044" y="17865"/>
                  </a:lnTo>
                  <a:lnTo>
                    <a:pt x="69044" y="11406"/>
                  </a:lnTo>
                  <a:lnTo>
                    <a:pt x="85565" y="6765"/>
                  </a:lnTo>
                  <a:lnTo>
                    <a:pt x="103250" y="3505"/>
                  </a:lnTo>
                  <a:lnTo>
                    <a:pt x="121774" y="1254"/>
                  </a:lnTo>
                  <a:lnTo>
                    <a:pt x="140571" y="0"/>
                  </a:lnTo>
                  <a:lnTo>
                    <a:pt x="160963" y="94"/>
                  </a:lnTo>
                  <a:lnTo>
                    <a:pt x="187998" y="3167"/>
                  </a:lnTo>
                  <a:lnTo>
                    <a:pt x="230294" y="11844"/>
                  </a:lnTo>
                </a:path>
              </a:pathLst>
            </a:custGeom>
            <a:ln w="55621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41542" y="2023876"/>
              <a:ext cx="238656" cy="202188"/>
            </a:xfrm>
            <a:custGeom>
              <a:avLst/>
              <a:gdLst/>
              <a:ahLst/>
              <a:cxnLst/>
              <a:rect l="0" t="0" r="0" b="0"/>
              <a:pathLst>
                <a:path w="238656" h="202188">
                  <a:moveTo>
                    <a:pt x="185498" y="11397"/>
                  </a:moveTo>
                  <a:lnTo>
                    <a:pt x="172563" y="7217"/>
                  </a:lnTo>
                  <a:lnTo>
                    <a:pt x="159460" y="4093"/>
                  </a:lnTo>
                  <a:lnTo>
                    <a:pt x="144892" y="1762"/>
                  </a:lnTo>
                  <a:lnTo>
                    <a:pt x="129132" y="293"/>
                  </a:lnTo>
                  <a:lnTo>
                    <a:pt x="112853" y="0"/>
                  </a:lnTo>
                  <a:lnTo>
                    <a:pt x="96520" y="963"/>
                  </a:lnTo>
                  <a:lnTo>
                    <a:pt x="80568" y="3274"/>
                  </a:lnTo>
                  <a:lnTo>
                    <a:pt x="65495" y="7153"/>
                  </a:lnTo>
                  <a:lnTo>
                    <a:pt x="51485" y="12578"/>
                  </a:lnTo>
                  <a:lnTo>
                    <a:pt x="38694" y="19557"/>
                  </a:lnTo>
                  <a:lnTo>
                    <a:pt x="27389" y="28250"/>
                  </a:lnTo>
                  <a:lnTo>
                    <a:pt x="17579" y="38587"/>
                  </a:lnTo>
                  <a:lnTo>
                    <a:pt x="9532" y="50545"/>
                  </a:lnTo>
                  <a:lnTo>
                    <a:pt x="3867" y="64262"/>
                  </a:lnTo>
                  <a:lnTo>
                    <a:pt x="712" y="79634"/>
                  </a:lnTo>
                  <a:lnTo>
                    <a:pt x="0" y="95911"/>
                  </a:lnTo>
                  <a:lnTo>
                    <a:pt x="1728" y="111882"/>
                  </a:lnTo>
                  <a:lnTo>
                    <a:pt x="5650" y="126884"/>
                  </a:lnTo>
                  <a:lnTo>
                    <a:pt x="11593" y="140784"/>
                  </a:lnTo>
                  <a:lnTo>
                    <a:pt x="19579" y="153709"/>
                  </a:lnTo>
                  <a:lnTo>
                    <a:pt x="29434" y="165845"/>
                  </a:lnTo>
                  <a:lnTo>
                    <a:pt x="41070" y="176913"/>
                  </a:lnTo>
                  <a:lnTo>
                    <a:pt x="54570" y="186179"/>
                  </a:lnTo>
                  <a:lnTo>
                    <a:pt x="69809" y="193380"/>
                  </a:lnTo>
                  <a:lnTo>
                    <a:pt x="86492" y="198465"/>
                  </a:lnTo>
                  <a:lnTo>
                    <a:pt x="104286" y="201346"/>
                  </a:lnTo>
                  <a:lnTo>
                    <a:pt x="122888" y="202187"/>
                  </a:lnTo>
                  <a:lnTo>
                    <a:pt x="141579" y="200875"/>
                  </a:lnTo>
                  <a:lnTo>
                    <a:pt x="159290" y="196904"/>
                  </a:lnTo>
                  <a:lnTo>
                    <a:pt x="175512" y="190237"/>
                  </a:lnTo>
                  <a:lnTo>
                    <a:pt x="190009" y="181239"/>
                  </a:lnTo>
                  <a:lnTo>
                    <a:pt x="202571" y="170407"/>
                  </a:lnTo>
                  <a:lnTo>
                    <a:pt x="213283" y="158201"/>
                  </a:lnTo>
                  <a:lnTo>
                    <a:pt x="222209" y="144768"/>
                  </a:lnTo>
                  <a:lnTo>
                    <a:pt x="229251" y="129952"/>
                  </a:lnTo>
                  <a:lnTo>
                    <a:pt x="234521" y="113784"/>
                  </a:lnTo>
                  <a:lnTo>
                    <a:pt x="237843" y="96699"/>
                  </a:lnTo>
                  <a:lnTo>
                    <a:pt x="238655" y="79399"/>
                  </a:lnTo>
                  <a:lnTo>
                    <a:pt x="236862" y="62333"/>
                  </a:lnTo>
                  <a:lnTo>
                    <a:pt x="232322" y="46599"/>
                  </a:lnTo>
                  <a:lnTo>
                    <a:pt x="224609" y="33987"/>
                  </a:lnTo>
                  <a:lnTo>
                    <a:pt x="213828" y="25187"/>
                  </a:lnTo>
                  <a:lnTo>
                    <a:pt x="201343" y="19696"/>
                  </a:lnTo>
                  <a:lnTo>
                    <a:pt x="188295" y="15819"/>
                  </a:lnTo>
                  <a:lnTo>
                    <a:pt x="173539" y="13220"/>
                  </a:lnTo>
                  <a:lnTo>
                    <a:pt x="154792" y="11397"/>
                  </a:lnTo>
                </a:path>
              </a:pathLst>
            </a:custGeom>
            <a:ln w="55621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765216" y="1682156"/>
              <a:ext cx="29148" cy="522000"/>
            </a:xfrm>
            <a:custGeom>
              <a:avLst/>
              <a:gdLst/>
              <a:ahLst/>
              <a:cxnLst/>
              <a:rect l="0" t="0" r="0" b="0"/>
              <a:pathLst>
                <a:path w="29148" h="522000">
                  <a:moveTo>
                    <a:pt x="0" y="0"/>
                  </a:moveTo>
                  <a:lnTo>
                    <a:pt x="97" y="21390"/>
                  </a:lnTo>
                  <a:lnTo>
                    <a:pt x="1031" y="41676"/>
                  </a:lnTo>
                  <a:lnTo>
                    <a:pt x="2915" y="62817"/>
                  </a:lnTo>
                  <a:lnTo>
                    <a:pt x="5375" y="84984"/>
                  </a:lnTo>
                  <a:lnTo>
                    <a:pt x="7807" y="108060"/>
                  </a:lnTo>
                  <a:lnTo>
                    <a:pt x="9867" y="131859"/>
                  </a:lnTo>
                  <a:lnTo>
                    <a:pt x="11469" y="156197"/>
                  </a:lnTo>
                  <a:lnTo>
                    <a:pt x="12652" y="180923"/>
                  </a:lnTo>
                  <a:lnTo>
                    <a:pt x="13503" y="205909"/>
                  </a:lnTo>
                  <a:lnTo>
                    <a:pt x="14346" y="230594"/>
                  </a:lnTo>
                  <a:lnTo>
                    <a:pt x="15699" y="254023"/>
                  </a:lnTo>
                  <a:lnTo>
                    <a:pt x="17799" y="275781"/>
                  </a:lnTo>
                  <a:lnTo>
                    <a:pt x="20399" y="296176"/>
                  </a:lnTo>
                  <a:lnTo>
                    <a:pt x="22930" y="315930"/>
                  </a:lnTo>
                  <a:lnTo>
                    <a:pt x="25062" y="335545"/>
                  </a:lnTo>
                  <a:lnTo>
                    <a:pt x="26714" y="355248"/>
                  </a:lnTo>
                  <a:lnTo>
                    <a:pt x="27930" y="375106"/>
                  </a:lnTo>
                  <a:lnTo>
                    <a:pt x="28792" y="395112"/>
                  </a:lnTo>
                  <a:lnTo>
                    <a:pt x="29147" y="415001"/>
                  </a:lnTo>
                  <a:lnTo>
                    <a:pt x="28622" y="434294"/>
                  </a:lnTo>
                  <a:lnTo>
                    <a:pt x="27086" y="452757"/>
                  </a:lnTo>
                  <a:lnTo>
                    <a:pt x="24860" y="469757"/>
                  </a:lnTo>
                  <a:lnTo>
                    <a:pt x="22348" y="485817"/>
                  </a:lnTo>
                  <a:lnTo>
                    <a:pt x="19332" y="502344"/>
                  </a:lnTo>
                  <a:lnTo>
                    <a:pt x="15351" y="521999"/>
                  </a:lnTo>
                </a:path>
              </a:pathLst>
            </a:custGeom>
            <a:ln w="55621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843936" y="1835685"/>
              <a:ext cx="166926" cy="369760"/>
            </a:xfrm>
            <a:custGeom>
              <a:avLst/>
              <a:gdLst/>
              <a:ahLst/>
              <a:cxnLst/>
              <a:rect l="0" t="0" r="0" b="0"/>
              <a:pathLst>
                <a:path w="166926" h="369760">
                  <a:moveTo>
                    <a:pt x="136220" y="0"/>
                  </a:moveTo>
                  <a:lnTo>
                    <a:pt x="127663" y="8557"/>
                  </a:lnTo>
                  <a:lnTo>
                    <a:pt x="119550" y="16671"/>
                  </a:lnTo>
                  <a:lnTo>
                    <a:pt x="111093" y="25127"/>
                  </a:lnTo>
                  <a:lnTo>
                    <a:pt x="102227" y="33994"/>
                  </a:lnTo>
                  <a:lnTo>
                    <a:pt x="92996" y="43225"/>
                  </a:lnTo>
                  <a:lnTo>
                    <a:pt x="83476" y="52743"/>
                  </a:lnTo>
                  <a:lnTo>
                    <a:pt x="73740" y="62479"/>
                  </a:lnTo>
                  <a:lnTo>
                    <a:pt x="63850" y="72369"/>
                  </a:lnTo>
                  <a:lnTo>
                    <a:pt x="53851" y="82369"/>
                  </a:lnTo>
                  <a:lnTo>
                    <a:pt x="43775" y="92445"/>
                  </a:lnTo>
                  <a:lnTo>
                    <a:pt x="33648" y="102572"/>
                  </a:lnTo>
                  <a:lnTo>
                    <a:pt x="23505" y="112742"/>
                  </a:lnTo>
                  <a:lnTo>
                    <a:pt x="14074" y="123181"/>
                  </a:lnTo>
                  <a:lnTo>
                    <a:pt x="6707" y="134329"/>
                  </a:lnTo>
                  <a:lnTo>
                    <a:pt x="1982" y="146370"/>
                  </a:lnTo>
                  <a:lnTo>
                    <a:pt x="0" y="159252"/>
                  </a:lnTo>
                  <a:lnTo>
                    <a:pt x="767" y="172826"/>
                  </a:lnTo>
                  <a:lnTo>
                    <a:pt x="3985" y="186928"/>
                  </a:lnTo>
                  <a:lnTo>
                    <a:pt x="9184" y="201415"/>
                  </a:lnTo>
                  <a:lnTo>
                    <a:pt x="15879" y="216174"/>
                  </a:lnTo>
                  <a:lnTo>
                    <a:pt x="23668" y="231124"/>
                  </a:lnTo>
                  <a:lnTo>
                    <a:pt x="32228" y="246203"/>
                  </a:lnTo>
                  <a:lnTo>
                    <a:pt x="41324" y="261373"/>
                  </a:lnTo>
                  <a:lnTo>
                    <a:pt x="50790" y="276595"/>
                  </a:lnTo>
                  <a:lnTo>
                    <a:pt x="60506" y="291613"/>
                  </a:lnTo>
                  <a:lnTo>
                    <a:pt x="70393" y="305966"/>
                  </a:lnTo>
                  <a:lnTo>
                    <a:pt x="80401" y="319448"/>
                  </a:lnTo>
                  <a:lnTo>
                    <a:pt x="90734" y="331861"/>
                  </a:lnTo>
                  <a:lnTo>
                    <a:pt x="101809" y="342903"/>
                  </a:lnTo>
                  <a:lnTo>
                    <a:pt x="113781" y="352532"/>
                  </a:lnTo>
                  <a:lnTo>
                    <a:pt x="125925" y="360438"/>
                  </a:lnTo>
                  <a:lnTo>
                    <a:pt x="137958" y="366545"/>
                  </a:lnTo>
                  <a:lnTo>
                    <a:pt x="150942" y="369759"/>
                  </a:lnTo>
                  <a:lnTo>
                    <a:pt x="166925" y="368470"/>
                  </a:lnTo>
                </a:path>
              </a:pathLst>
            </a:custGeom>
            <a:ln w="55621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010862" y="1958304"/>
              <a:ext cx="199589" cy="231940"/>
            </a:xfrm>
            <a:custGeom>
              <a:avLst/>
              <a:gdLst/>
              <a:ahLst/>
              <a:cxnLst/>
              <a:rect l="0" t="0" r="0" b="0"/>
              <a:pathLst>
                <a:path w="199589" h="231940">
                  <a:moveTo>
                    <a:pt x="0" y="92321"/>
                  </a:moveTo>
                  <a:lnTo>
                    <a:pt x="12933" y="96502"/>
                  </a:lnTo>
                  <a:lnTo>
                    <a:pt x="26039" y="99625"/>
                  </a:lnTo>
                  <a:lnTo>
                    <a:pt x="40614" y="101956"/>
                  </a:lnTo>
                  <a:lnTo>
                    <a:pt x="56625" y="103426"/>
                  </a:lnTo>
                  <a:lnTo>
                    <a:pt x="73849" y="103718"/>
                  </a:lnTo>
                  <a:lnTo>
                    <a:pt x="91995" y="102748"/>
                  </a:lnTo>
                  <a:lnTo>
                    <a:pt x="110106" y="100187"/>
                  </a:lnTo>
                  <a:lnTo>
                    <a:pt x="126636" y="95361"/>
                  </a:lnTo>
                  <a:lnTo>
                    <a:pt x="140851" y="88115"/>
                  </a:lnTo>
                  <a:lnTo>
                    <a:pt x="152070" y="78726"/>
                  </a:lnTo>
                  <a:lnTo>
                    <a:pt x="159313" y="67630"/>
                  </a:lnTo>
                  <a:lnTo>
                    <a:pt x="162444" y="55268"/>
                  </a:lnTo>
                  <a:lnTo>
                    <a:pt x="161754" y="42473"/>
                  </a:lnTo>
                  <a:lnTo>
                    <a:pt x="157548" y="30414"/>
                  </a:lnTo>
                  <a:lnTo>
                    <a:pt x="150354" y="19681"/>
                  </a:lnTo>
                  <a:lnTo>
                    <a:pt x="140811" y="10799"/>
                  </a:lnTo>
                  <a:lnTo>
                    <a:pt x="129515" y="4467"/>
                  </a:lnTo>
                  <a:lnTo>
                    <a:pt x="116967" y="820"/>
                  </a:lnTo>
                  <a:lnTo>
                    <a:pt x="103777" y="0"/>
                  </a:lnTo>
                  <a:lnTo>
                    <a:pt x="90665" y="2420"/>
                  </a:lnTo>
                  <a:lnTo>
                    <a:pt x="78021" y="7987"/>
                  </a:lnTo>
                  <a:lnTo>
                    <a:pt x="66171" y="16220"/>
                  </a:lnTo>
                  <a:lnTo>
                    <a:pt x="55507" y="26527"/>
                  </a:lnTo>
                  <a:lnTo>
                    <a:pt x="46127" y="38375"/>
                  </a:lnTo>
                  <a:lnTo>
                    <a:pt x="38120" y="51565"/>
                  </a:lnTo>
                  <a:lnTo>
                    <a:pt x="31707" y="66216"/>
                  </a:lnTo>
                  <a:lnTo>
                    <a:pt x="26856" y="82276"/>
                  </a:lnTo>
                  <a:lnTo>
                    <a:pt x="23572" y="99287"/>
                  </a:lnTo>
                  <a:lnTo>
                    <a:pt x="22011" y="116537"/>
                  </a:lnTo>
                  <a:lnTo>
                    <a:pt x="22106" y="133590"/>
                  </a:lnTo>
                  <a:lnTo>
                    <a:pt x="24072" y="150057"/>
                  </a:lnTo>
                  <a:lnTo>
                    <a:pt x="28492" y="165491"/>
                  </a:lnTo>
                  <a:lnTo>
                    <a:pt x="35467" y="179751"/>
                  </a:lnTo>
                  <a:lnTo>
                    <a:pt x="44672" y="192712"/>
                  </a:lnTo>
                  <a:lnTo>
                    <a:pt x="55647" y="204133"/>
                  </a:lnTo>
                  <a:lnTo>
                    <a:pt x="67939" y="214021"/>
                  </a:lnTo>
                  <a:lnTo>
                    <a:pt x="81182" y="222121"/>
                  </a:lnTo>
                  <a:lnTo>
                    <a:pt x="95096" y="227821"/>
                  </a:lnTo>
                  <a:lnTo>
                    <a:pt x="109466" y="231007"/>
                  </a:lnTo>
                  <a:lnTo>
                    <a:pt x="124043" y="231939"/>
                  </a:lnTo>
                  <a:lnTo>
                    <a:pt x="140266" y="230938"/>
                  </a:lnTo>
                  <a:lnTo>
                    <a:pt x="162810" y="226287"/>
                  </a:lnTo>
                  <a:lnTo>
                    <a:pt x="199588" y="215145"/>
                  </a:lnTo>
                </a:path>
              </a:pathLst>
            </a:custGeom>
            <a:ln w="55621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287214" y="1911678"/>
              <a:ext cx="276352" cy="369243"/>
            </a:xfrm>
            <a:custGeom>
              <a:avLst/>
              <a:gdLst/>
              <a:ahLst/>
              <a:cxnLst/>
              <a:rect l="0" t="0" r="0" b="0"/>
              <a:pathLst>
                <a:path w="276352" h="369243">
                  <a:moveTo>
                    <a:pt x="0" y="154301"/>
                  </a:moveTo>
                  <a:lnTo>
                    <a:pt x="97" y="175496"/>
                  </a:lnTo>
                  <a:lnTo>
                    <a:pt x="1031" y="193914"/>
                  </a:lnTo>
                  <a:lnTo>
                    <a:pt x="2915" y="211281"/>
                  </a:lnTo>
                  <a:lnTo>
                    <a:pt x="5374" y="228276"/>
                  </a:lnTo>
                  <a:lnTo>
                    <a:pt x="7806" y="245542"/>
                  </a:lnTo>
                  <a:lnTo>
                    <a:pt x="9887" y="263345"/>
                  </a:lnTo>
                  <a:lnTo>
                    <a:pt x="12216" y="279993"/>
                  </a:lnTo>
                  <a:lnTo>
                    <a:pt x="15565" y="290187"/>
                  </a:lnTo>
                  <a:lnTo>
                    <a:pt x="18787" y="290829"/>
                  </a:lnTo>
                  <a:lnTo>
                    <a:pt x="20353" y="284441"/>
                  </a:lnTo>
                  <a:lnTo>
                    <a:pt x="20347" y="273149"/>
                  </a:lnTo>
                  <a:lnTo>
                    <a:pt x="19579" y="258051"/>
                  </a:lnTo>
                  <a:lnTo>
                    <a:pt x="18628" y="239984"/>
                  </a:lnTo>
                  <a:lnTo>
                    <a:pt x="17766" y="219681"/>
                  </a:lnTo>
                  <a:lnTo>
                    <a:pt x="17075" y="197754"/>
                  </a:lnTo>
                  <a:lnTo>
                    <a:pt x="16563" y="174687"/>
                  </a:lnTo>
                  <a:lnTo>
                    <a:pt x="16442" y="151309"/>
                  </a:lnTo>
                  <a:lnTo>
                    <a:pt x="17123" y="128765"/>
                  </a:lnTo>
                  <a:lnTo>
                    <a:pt x="18775" y="107616"/>
                  </a:lnTo>
                  <a:lnTo>
                    <a:pt x="21565" y="88126"/>
                  </a:lnTo>
                  <a:lnTo>
                    <a:pt x="25774" y="70531"/>
                  </a:lnTo>
                  <a:lnTo>
                    <a:pt x="31424" y="54758"/>
                  </a:lnTo>
                  <a:lnTo>
                    <a:pt x="38556" y="40752"/>
                  </a:lnTo>
                  <a:lnTo>
                    <a:pt x="47351" y="28616"/>
                  </a:lnTo>
                  <a:lnTo>
                    <a:pt x="57749" y="18244"/>
                  </a:lnTo>
                  <a:lnTo>
                    <a:pt x="69502" y="9816"/>
                  </a:lnTo>
                  <a:lnTo>
                    <a:pt x="82303" y="3895"/>
                  </a:lnTo>
                  <a:lnTo>
                    <a:pt x="95869" y="575"/>
                  </a:lnTo>
                  <a:lnTo>
                    <a:pt x="109500" y="0"/>
                  </a:lnTo>
                  <a:lnTo>
                    <a:pt x="122130" y="2597"/>
                  </a:lnTo>
                  <a:lnTo>
                    <a:pt x="133269" y="8295"/>
                  </a:lnTo>
                  <a:lnTo>
                    <a:pt x="143172" y="16866"/>
                  </a:lnTo>
                  <a:lnTo>
                    <a:pt x="152518" y="28177"/>
                  </a:lnTo>
                  <a:lnTo>
                    <a:pt x="161774" y="41885"/>
                  </a:lnTo>
                  <a:lnTo>
                    <a:pt x="170911" y="57512"/>
                  </a:lnTo>
                  <a:lnTo>
                    <a:pt x="179538" y="74586"/>
                  </a:lnTo>
                  <a:lnTo>
                    <a:pt x="187451" y="92709"/>
                  </a:lnTo>
                  <a:lnTo>
                    <a:pt x="194671" y="111573"/>
                  </a:lnTo>
                  <a:lnTo>
                    <a:pt x="201309" y="130953"/>
                  </a:lnTo>
                  <a:lnTo>
                    <a:pt x="207501" y="150680"/>
                  </a:lnTo>
                  <a:lnTo>
                    <a:pt x="213365" y="170402"/>
                  </a:lnTo>
                  <a:lnTo>
                    <a:pt x="218992" y="189593"/>
                  </a:lnTo>
                  <a:lnTo>
                    <a:pt x="224458" y="208013"/>
                  </a:lnTo>
                  <a:lnTo>
                    <a:pt x="229812" y="225672"/>
                  </a:lnTo>
                  <a:lnTo>
                    <a:pt x="235087" y="242694"/>
                  </a:lnTo>
                  <a:lnTo>
                    <a:pt x="240312" y="259225"/>
                  </a:lnTo>
                  <a:lnTo>
                    <a:pt x="245501" y="275395"/>
                  </a:lnTo>
                  <a:lnTo>
                    <a:pt x="250666" y="291309"/>
                  </a:lnTo>
                  <a:lnTo>
                    <a:pt x="255810" y="307024"/>
                  </a:lnTo>
                  <a:lnTo>
                    <a:pt x="260715" y="321933"/>
                  </a:lnTo>
                  <a:lnTo>
                    <a:pt x="265436" y="336243"/>
                  </a:lnTo>
                  <a:lnTo>
                    <a:pt x="270383" y="351214"/>
                  </a:lnTo>
                  <a:lnTo>
                    <a:pt x="276351" y="369242"/>
                  </a:lnTo>
                </a:path>
              </a:pathLst>
            </a:custGeom>
            <a:ln w="55621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469900" y="2407573"/>
            <a:ext cx="2241296" cy="792031"/>
            <a:chOff x="469900" y="2407573"/>
            <a:chExt cx="2241296" cy="792031"/>
          </a:xfrm>
        </p:grpSpPr>
        <p:sp>
          <p:nvSpPr>
            <p:cNvPr id="101" name="Freeform 100"/>
            <p:cNvSpPr/>
            <p:nvPr/>
          </p:nvSpPr>
          <p:spPr>
            <a:xfrm>
              <a:off x="469900" y="2407573"/>
              <a:ext cx="413252" cy="780713"/>
            </a:xfrm>
            <a:custGeom>
              <a:avLst/>
              <a:gdLst/>
              <a:ahLst/>
              <a:cxnLst/>
              <a:rect l="0" t="0" r="0" b="0"/>
              <a:pathLst>
                <a:path w="413252" h="780713">
                  <a:moveTo>
                    <a:pt x="337083" y="114949"/>
                  </a:moveTo>
                  <a:lnTo>
                    <a:pt x="331655" y="99031"/>
                  </a:lnTo>
                  <a:lnTo>
                    <a:pt x="325465" y="83935"/>
                  </a:lnTo>
                  <a:lnTo>
                    <a:pt x="317868" y="68218"/>
                  </a:lnTo>
                  <a:lnTo>
                    <a:pt x="308693" y="52347"/>
                  </a:lnTo>
                  <a:lnTo>
                    <a:pt x="297606" y="37520"/>
                  </a:lnTo>
                  <a:lnTo>
                    <a:pt x="284614" y="24359"/>
                  </a:lnTo>
                  <a:lnTo>
                    <a:pt x="269987" y="13477"/>
                  </a:lnTo>
                  <a:lnTo>
                    <a:pt x="254080" y="5728"/>
                  </a:lnTo>
                  <a:lnTo>
                    <a:pt x="237224" y="1273"/>
                  </a:lnTo>
                  <a:lnTo>
                    <a:pt x="219685" y="0"/>
                  </a:lnTo>
                  <a:lnTo>
                    <a:pt x="201669" y="1868"/>
                  </a:lnTo>
                  <a:lnTo>
                    <a:pt x="183330" y="6541"/>
                  </a:lnTo>
                  <a:lnTo>
                    <a:pt x="165070" y="13782"/>
                  </a:lnTo>
                  <a:lnTo>
                    <a:pt x="147516" y="23597"/>
                  </a:lnTo>
                  <a:lnTo>
                    <a:pt x="130960" y="35762"/>
                  </a:lnTo>
                  <a:lnTo>
                    <a:pt x="115674" y="50151"/>
                  </a:lnTo>
                  <a:lnTo>
                    <a:pt x="102053" y="66867"/>
                  </a:lnTo>
                  <a:lnTo>
                    <a:pt x="90136" y="85750"/>
                  </a:lnTo>
                  <a:lnTo>
                    <a:pt x="79404" y="106430"/>
                  </a:lnTo>
                  <a:lnTo>
                    <a:pt x="68986" y="128494"/>
                  </a:lnTo>
                  <a:lnTo>
                    <a:pt x="58365" y="151583"/>
                  </a:lnTo>
                  <a:lnTo>
                    <a:pt x="47948" y="175699"/>
                  </a:lnTo>
                  <a:lnTo>
                    <a:pt x="38841" y="201182"/>
                  </a:lnTo>
                  <a:lnTo>
                    <a:pt x="31570" y="228091"/>
                  </a:lnTo>
                  <a:lnTo>
                    <a:pt x="25800" y="255665"/>
                  </a:lnTo>
                  <a:lnTo>
                    <a:pt x="20679" y="282532"/>
                  </a:lnTo>
                  <a:lnTo>
                    <a:pt x="15635" y="307986"/>
                  </a:lnTo>
                  <a:lnTo>
                    <a:pt x="10713" y="332527"/>
                  </a:lnTo>
                  <a:lnTo>
                    <a:pt x="6406" y="357470"/>
                  </a:lnTo>
                  <a:lnTo>
                    <a:pt x="2975" y="383551"/>
                  </a:lnTo>
                  <a:lnTo>
                    <a:pt x="700" y="410329"/>
                  </a:lnTo>
                  <a:lnTo>
                    <a:pt x="0" y="436541"/>
                  </a:lnTo>
                  <a:lnTo>
                    <a:pt x="944" y="461498"/>
                  </a:lnTo>
                  <a:lnTo>
                    <a:pt x="3328" y="485677"/>
                  </a:lnTo>
                  <a:lnTo>
                    <a:pt x="6851" y="510363"/>
                  </a:lnTo>
                  <a:lnTo>
                    <a:pt x="11235" y="536275"/>
                  </a:lnTo>
                  <a:lnTo>
                    <a:pt x="16535" y="563243"/>
                  </a:lnTo>
                  <a:lnTo>
                    <a:pt x="23127" y="590545"/>
                  </a:lnTo>
                  <a:lnTo>
                    <a:pt x="31120" y="617687"/>
                  </a:lnTo>
                  <a:lnTo>
                    <a:pt x="40656" y="644191"/>
                  </a:lnTo>
                  <a:lnTo>
                    <a:pt x="52044" y="669488"/>
                  </a:lnTo>
                  <a:lnTo>
                    <a:pt x="65270" y="693378"/>
                  </a:lnTo>
                  <a:lnTo>
                    <a:pt x="80069" y="715394"/>
                  </a:lnTo>
                  <a:lnTo>
                    <a:pt x="96098" y="734670"/>
                  </a:lnTo>
                  <a:lnTo>
                    <a:pt x="113041" y="750970"/>
                  </a:lnTo>
                  <a:lnTo>
                    <a:pt x="130639" y="764032"/>
                  </a:lnTo>
                  <a:lnTo>
                    <a:pt x="148696" y="773277"/>
                  </a:lnTo>
                  <a:lnTo>
                    <a:pt x="167071" y="778750"/>
                  </a:lnTo>
                  <a:lnTo>
                    <a:pt x="185662" y="780712"/>
                  </a:lnTo>
                  <a:lnTo>
                    <a:pt x="204401" y="779309"/>
                  </a:lnTo>
                  <a:lnTo>
                    <a:pt x="223232" y="774956"/>
                  </a:lnTo>
                  <a:lnTo>
                    <a:pt x="241825" y="768237"/>
                  </a:lnTo>
                  <a:lnTo>
                    <a:pt x="259604" y="759734"/>
                  </a:lnTo>
                  <a:lnTo>
                    <a:pt x="276318" y="749938"/>
                  </a:lnTo>
                  <a:lnTo>
                    <a:pt x="292018" y="739226"/>
                  </a:lnTo>
                  <a:lnTo>
                    <a:pt x="306880" y="727878"/>
                  </a:lnTo>
                  <a:lnTo>
                    <a:pt x="321100" y="716094"/>
                  </a:lnTo>
                  <a:lnTo>
                    <a:pt x="334852" y="704012"/>
                  </a:lnTo>
                  <a:lnTo>
                    <a:pt x="348271" y="691729"/>
                  </a:lnTo>
                  <a:lnTo>
                    <a:pt x="361442" y="679318"/>
                  </a:lnTo>
                  <a:lnTo>
                    <a:pt x="373889" y="667024"/>
                  </a:lnTo>
                  <a:lnTo>
                    <a:pt x="385816" y="653872"/>
                  </a:lnTo>
                  <a:lnTo>
                    <a:pt x="398271" y="636686"/>
                  </a:lnTo>
                  <a:lnTo>
                    <a:pt x="413251" y="610044"/>
                  </a:lnTo>
                </a:path>
              </a:pathLst>
            </a:custGeom>
            <a:ln w="68959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78389" y="2503480"/>
              <a:ext cx="228479" cy="552223"/>
            </a:xfrm>
            <a:custGeom>
              <a:avLst/>
              <a:gdLst/>
              <a:ahLst/>
              <a:cxnLst/>
              <a:rect l="0" t="0" r="0" b="0"/>
              <a:pathLst>
                <a:path w="228479" h="552223">
                  <a:moveTo>
                    <a:pt x="19015" y="0"/>
                  </a:moveTo>
                  <a:lnTo>
                    <a:pt x="13830" y="16040"/>
                  </a:lnTo>
                  <a:lnTo>
                    <a:pt x="9956" y="32294"/>
                  </a:lnTo>
                  <a:lnTo>
                    <a:pt x="7057" y="50380"/>
                  </a:lnTo>
                  <a:lnTo>
                    <a:pt x="4921" y="70552"/>
                  </a:lnTo>
                  <a:lnTo>
                    <a:pt x="3387" y="93087"/>
                  </a:lnTo>
                  <a:lnTo>
                    <a:pt x="2306" y="117886"/>
                  </a:lnTo>
                  <a:lnTo>
                    <a:pt x="1557" y="144587"/>
                  </a:lnTo>
                  <a:lnTo>
                    <a:pt x="1043" y="172761"/>
                  </a:lnTo>
                  <a:lnTo>
                    <a:pt x="693" y="202021"/>
                  </a:lnTo>
                  <a:lnTo>
                    <a:pt x="456" y="232056"/>
                  </a:lnTo>
                  <a:lnTo>
                    <a:pt x="297" y="262634"/>
                  </a:lnTo>
                  <a:lnTo>
                    <a:pt x="189" y="293585"/>
                  </a:lnTo>
                  <a:lnTo>
                    <a:pt x="118" y="324793"/>
                  </a:lnTo>
                  <a:lnTo>
                    <a:pt x="69" y="356174"/>
                  </a:lnTo>
                  <a:lnTo>
                    <a:pt x="37" y="387664"/>
                  </a:lnTo>
                  <a:lnTo>
                    <a:pt x="16" y="418929"/>
                  </a:lnTo>
                  <a:lnTo>
                    <a:pt x="1" y="449386"/>
                  </a:lnTo>
                  <a:lnTo>
                    <a:pt x="0" y="478622"/>
                  </a:lnTo>
                  <a:lnTo>
                    <a:pt x="306" y="500975"/>
                  </a:lnTo>
                  <a:lnTo>
                    <a:pt x="1474" y="509633"/>
                  </a:lnTo>
                  <a:lnTo>
                    <a:pt x="3745" y="507396"/>
                  </a:lnTo>
                  <a:lnTo>
                    <a:pt x="7358" y="498347"/>
                  </a:lnTo>
                  <a:lnTo>
                    <a:pt x="12683" y="485282"/>
                  </a:lnTo>
                  <a:lnTo>
                    <a:pt x="19761" y="469876"/>
                  </a:lnTo>
                  <a:lnTo>
                    <a:pt x="28653" y="453386"/>
                  </a:lnTo>
                  <a:lnTo>
                    <a:pt x="39594" y="436919"/>
                  </a:lnTo>
                  <a:lnTo>
                    <a:pt x="52522" y="421051"/>
                  </a:lnTo>
                  <a:lnTo>
                    <a:pt x="67425" y="406507"/>
                  </a:lnTo>
                  <a:lnTo>
                    <a:pt x="84486" y="394335"/>
                  </a:lnTo>
                  <a:lnTo>
                    <a:pt x="103575" y="384896"/>
                  </a:lnTo>
                  <a:lnTo>
                    <a:pt x="123473" y="378832"/>
                  </a:lnTo>
                  <a:lnTo>
                    <a:pt x="142123" y="377334"/>
                  </a:lnTo>
                  <a:lnTo>
                    <a:pt x="158473" y="380626"/>
                  </a:lnTo>
                  <a:lnTo>
                    <a:pt x="172419" y="388414"/>
                  </a:lnTo>
                  <a:lnTo>
                    <a:pt x="184299" y="400385"/>
                  </a:lnTo>
                  <a:lnTo>
                    <a:pt x="194559" y="415935"/>
                  </a:lnTo>
                  <a:lnTo>
                    <a:pt x="203323" y="434309"/>
                  </a:lnTo>
                  <a:lnTo>
                    <a:pt x="210374" y="454793"/>
                  </a:lnTo>
                  <a:lnTo>
                    <a:pt x="215733" y="476759"/>
                  </a:lnTo>
                  <a:lnTo>
                    <a:pt x="219653" y="498307"/>
                  </a:lnTo>
                  <a:lnTo>
                    <a:pt x="222861" y="518184"/>
                  </a:lnTo>
                  <a:lnTo>
                    <a:pt x="225641" y="536105"/>
                  </a:lnTo>
                  <a:lnTo>
                    <a:pt x="228478" y="552222"/>
                  </a:lnTo>
                </a:path>
              </a:pathLst>
            </a:custGeom>
            <a:ln w="68959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296965" y="2849351"/>
              <a:ext cx="219221" cy="240755"/>
            </a:xfrm>
            <a:custGeom>
              <a:avLst/>
              <a:gdLst/>
              <a:ahLst/>
              <a:cxnLst/>
              <a:rect l="0" t="0" r="0" b="0"/>
              <a:pathLst>
                <a:path w="219221" h="240755">
                  <a:moveTo>
                    <a:pt x="157450" y="34971"/>
                  </a:moveTo>
                  <a:lnTo>
                    <a:pt x="151901" y="19539"/>
                  </a:lnTo>
                  <a:lnTo>
                    <a:pt x="144553" y="9074"/>
                  </a:lnTo>
                  <a:lnTo>
                    <a:pt x="134619" y="2729"/>
                  </a:lnTo>
                  <a:lnTo>
                    <a:pt x="122393" y="0"/>
                  </a:lnTo>
                  <a:lnTo>
                    <a:pt x="108290" y="758"/>
                  </a:lnTo>
                  <a:lnTo>
                    <a:pt x="92749" y="4621"/>
                  </a:lnTo>
                  <a:lnTo>
                    <a:pt x="76449" y="11588"/>
                  </a:lnTo>
                  <a:lnTo>
                    <a:pt x="60249" y="22164"/>
                  </a:lnTo>
                  <a:lnTo>
                    <a:pt x="44627" y="36304"/>
                  </a:lnTo>
                  <a:lnTo>
                    <a:pt x="30283" y="53488"/>
                  </a:lnTo>
                  <a:lnTo>
                    <a:pt x="18259" y="73052"/>
                  </a:lnTo>
                  <a:lnTo>
                    <a:pt x="8919" y="94366"/>
                  </a:lnTo>
                  <a:lnTo>
                    <a:pt x="2618" y="116337"/>
                  </a:lnTo>
                  <a:lnTo>
                    <a:pt x="0" y="137476"/>
                  </a:lnTo>
                  <a:lnTo>
                    <a:pt x="1053" y="157042"/>
                  </a:lnTo>
                  <a:lnTo>
                    <a:pt x="5251" y="174957"/>
                  </a:lnTo>
                  <a:lnTo>
                    <a:pt x="11913" y="191454"/>
                  </a:lnTo>
                  <a:lnTo>
                    <a:pt x="20420" y="206818"/>
                  </a:lnTo>
                  <a:lnTo>
                    <a:pt x="30846" y="220450"/>
                  </a:lnTo>
                  <a:lnTo>
                    <a:pt x="43913" y="230916"/>
                  </a:lnTo>
                  <a:lnTo>
                    <a:pt x="59795" y="237681"/>
                  </a:lnTo>
                  <a:lnTo>
                    <a:pt x="77878" y="240754"/>
                  </a:lnTo>
                  <a:lnTo>
                    <a:pt x="97100" y="240217"/>
                  </a:lnTo>
                  <a:lnTo>
                    <a:pt x="116720" y="236495"/>
                  </a:lnTo>
                  <a:lnTo>
                    <a:pt x="136085" y="229922"/>
                  </a:lnTo>
                  <a:lnTo>
                    <a:pt x="154500" y="220568"/>
                  </a:lnTo>
                  <a:lnTo>
                    <a:pt x="171685" y="208716"/>
                  </a:lnTo>
                  <a:lnTo>
                    <a:pt x="187114" y="194542"/>
                  </a:lnTo>
                  <a:lnTo>
                    <a:pt x="199882" y="177970"/>
                  </a:lnTo>
                  <a:lnTo>
                    <a:pt x="209727" y="159201"/>
                  </a:lnTo>
                  <a:lnTo>
                    <a:pt x="216371" y="139211"/>
                  </a:lnTo>
                  <a:lnTo>
                    <a:pt x="219220" y="119536"/>
                  </a:lnTo>
                  <a:lnTo>
                    <a:pt x="218306" y="101035"/>
                  </a:lnTo>
                  <a:lnTo>
                    <a:pt x="213586" y="84479"/>
                  </a:lnTo>
                  <a:lnTo>
                    <a:pt x="204649" y="70834"/>
                  </a:lnTo>
                  <a:lnTo>
                    <a:pt x="191697" y="60333"/>
                  </a:lnTo>
                  <a:lnTo>
                    <a:pt x="176139" y="52951"/>
                  </a:lnTo>
                  <a:lnTo>
                    <a:pt x="158551" y="48213"/>
                  </a:lnTo>
                  <a:lnTo>
                    <a:pt x="135375" y="47725"/>
                  </a:lnTo>
                  <a:lnTo>
                    <a:pt x="100323" y="54014"/>
                  </a:lnTo>
                </a:path>
              </a:pathLst>
            </a:custGeom>
            <a:ln w="68959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14877" y="2867655"/>
              <a:ext cx="239571" cy="244860"/>
            </a:xfrm>
            <a:custGeom>
              <a:avLst/>
              <a:gdLst/>
              <a:ahLst/>
              <a:cxnLst/>
              <a:rect l="0" t="0" r="0" b="0"/>
              <a:pathLst>
                <a:path w="239571" h="244860">
                  <a:moveTo>
                    <a:pt x="144212" y="16668"/>
                  </a:moveTo>
                  <a:lnTo>
                    <a:pt x="133479" y="6541"/>
                  </a:lnTo>
                  <a:lnTo>
                    <a:pt x="122257" y="1108"/>
                  </a:lnTo>
                  <a:lnTo>
                    <a:pt x="109431" y="0"/>
                  </a:lnTo>
                  <a:lnTo>
                    <a:pt x="95382" y="2456"/>
                  </a:lnTo>
                  <a:lnTo>
                    <a:pt x="80917" y="7766"/>
                  </a:lnTo>
                  <a:lnTo>
                    <a:pt x="66563" y="15258"/>
                  </a:lnTo>
                  <a:lnTo>
                    <a:pt x="52815" y="24648"/>
                  </a:lnTo>
                  <a:lnTo>
                    <a:pt x="40254" y="36031"/>
                  </a:lnTo>
                  <a:lnTo>
                    <a:pt x="29078" y="49310"/>
                  </a:lnTo>
                  <a:lnTo>
                    <a:pt x="19462" y="64474"/>
                  </a:lnTo>
                  <a:lnTo>
                    <a:pt x="11721" y="81723"/>
                  </a:lnTo>
                  <a:lnTo>
                    <a:pt x="5849" y="100961"/>
                  </a:lnTo>
                  <a:lnTo>
                    <a:pt x="1872" y="121576"/>
                  </a:lnTo>
                  <a:lnTo>
                    <a:pt x="0" y="142633"/>
                  </a:lnTo>
                  <a:lnTo>
                    <a:pt x="162" y="163542"/>
                  </a:lnTo>
                  <a:lnTo>
                    <a:pt x="2630" y="183495"/>
                  </a:lnTo>
                  <a:lnTo>
                    <a:pt x="8133" y="201356"/>
                  </a:lnTo>
                  <a:lnTo>
                    <a:pt x="16804" y="216696"/>
                  </a:lnTo>
                  <a:lnTo>
                    <a:pt x="28542" y="229108"/>
                  </a:lnTo>
                  <a:lnTo>
                    <a:pt x="43331" y="237915"/>
                  </a:lnTo>
                  <a:lnTo>
                    <a:pt x="60832" y="243094"/>
                  </a:lnTo>
                  <a:lnTo>
                    <a:pt x="79938" y="244859"/>
                  </a:lnTo>
                  <a:lnTo>
                    <a:pt x="99005" y="243323"/>
                  </a:lnTo>
                  <a:lnTo>
                    <a:pt x="117115" y="238883"/>
                  </a:lnTo>
                  <a:lnTo>
                    <a:pt x="134328" y="232105"/>
                  </a:lnTo>
                  <a:lnTo>
                    <a:pt x="151301" y="223563"/>
                  </a:lnTo>
                  <a:lnTo>
                    <a:pt x="168466" y="213723"/>
                  </a:lnTo>
                  <a:lnTo>
                    <a:pt x="185391" y="202369"/>
                  </a:lnTo>
                  <a:lnTo>
                    <a:pt x="200968" y="188664"/>
                  </a:lnTo>
                  <a:lnTo>
                    <a:pt x="214649" y="172347"/>
                  </a:lnTo>
                  <a:lnTo>
                    <a:pt x="225892" y="153969"/>
                  </a:lnTo>
                  <a:lnTo>
                    <a:pt x="233885" y="134548"/>
                  </a:lnTo>
                  <a:lnTo>
                    <a:pt x="238498" y="114802"/>
                  </a:lnTo>
                  <a:lnTo>
                    <a:pt x="239570" y="95661"/>
                  </a:lnTo>
                  <a:lnTo>
                    <a:pt x="236605" y="78358"/>
                  </a:lnTo>
                  <a:lnTo>
                    <a:pt x="229724" y="63400"/>
                  </a:lnTo>
                  <a:lnTo>
                    <a:pt x="219529" y="51245"/>
                  </a:lnTo>
                  <a:lnTo>
                    <a:pt x="206755" y="42613"/>
                  </a:lnTo>
                  <a:lnTo>
                    <a:pt x="192093" y="37543"/>
                  </a:lnTo>
                  <a:lnTo>
                    <a:pt x="176562" y="35601"/>
                  </a:lnTo>
                  <a:lnTo>
                    <a:pt x="159808" y="36215"/>
                  </a:lnTo>
                  <a:lnTo>
                    <a:pt x="138350" y="41455"/>
                  </a:lnTo>
                  <a:lnTo>
                    <a:pt x="106128" y="54752"/>
                  </a:lnTo>
                </a:path>
              </a:pathLst>
            </a:custGeom>
            <a:ln w="68959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958366" y="2861475"/>
              <a:ext cx="243449" cy="327663"/>
            </a:xfrm>
            <a:custGeom>
              <a:avLst/>
              <a:gdLst/>
              <a:ahLst/>
              <a:cxnLst/>
              <a:rect l="0" t="0" r="0" b="0"/>
              <a:pathLst>
                <a:path w="243449" h="327663">
                  <a:moveTo>
                    <a:pt x="200608" y="41890"/>
                  </a:moveTo>
                  <a:lnTo>
                    <a:pt x="189874" y="31399"/>
                  </a:lnTo>
                  <a:lnTo>
                    <a:pt x="178652" y="22493"/>
                  </a:lnTo>
                  <a:lnTo>
                    <a:pt x="165819" y="14366"/>
                  </a:lnTo>
                  <a:lnTo>
                    <a:pt x="151457" y="7357"/>
                  </a:lnTo>
                  <a:lnTo>
                    <a:pt x="135820" y="2443"/>
                  </a:lnTo>
                  <a:lnTo>
                    <a:pt x="119190" y="0"/>
                  </a:lnTo>
                  <a:lnTo>
                    <a:pt x="101828" y="130"/>
                  </a:lnTo>
                  <a:lnTo>
                    <a:pt x="83941" y="2962"/>
                  </a:lnTo>
                  <a:lnTo>
                    <a:pt x="65703" y="8293"/>
                  </a:lnTo>
                  <a:lnTo>
                    <a:pt x="47820" y="15979"/>
                  </a:lnTo>
                  <a:lnTo>
                    <a:pt x="31483" y="26095"/>
                  </a:lnTo>
                  <a:lnTo>
                    <a:pt x="17249" y="38437"/>
                  </a:lnTo>
                  <a:lnTo>
                    <a:pt x="6223" y="52024"/>
                  </a:lnTo>
                  <a:lnTo>
                    <a:pt x="287" y="65313"/>
                  </a:lnTo>
                  <a:lnTo>
                    <a:pt x="0" y="77448"/>
                  </a:lnTo>
                  <a:lnTo>
                    <a:pt x="5082" y="87951"/>
                  </a:lnTo>
                  <a:lnTo>
                    <a:pt x="15089" y="96409"/>
                  </a:lnTo>
                  <a:lnTo>
                    <a:pt x="29240" y="102838"/>
                  </a:lnTo>
                  <a:lnTo>
                    <a:pt x="46336" y="107831"/>
                  </a:lnTo>
                  <a:lnTo>
                    <a:pt x="64985" y="112323"/>
                  </a:lnTo>
                  <a:lnTo>
                    <a:pt x="84273" y="116902"/>
                  </a:lnTo>
                  <a:lnTo>
                    <a:pt x="103744" y="121796"/>
                  </a:lnTo>
                  <a:lnTo>
                    <a:pt x="123205" y="127034"/>
                  </a:lnTo>
                  <a:lnTo>
                    <a:pt x="142586" y="132581"/>
                  </a:lnTo>
                  <a:lnTo>
                    <a:pt x="161579" y="138667"/>
                  </a:lnTo>
                  <a:lnTo>
                    <a:pt x="179641" y="145788"/>
                  </a:lnTo>
                  <a:lnTo>
                    <a:pt x="196536" y="154144"/>
                  </a:lnTo>
                  <a:lnTo>
                    <a:pt x="211745" y="164232"/>
                  </a:lnTo>
                  <a:lnTo>
                    <a:pt x="224354" y="176951"/>
                  </a:lnTo>
                  <a:lnTo>
                    <a:pt x="234086" y="192542"/>
                  </a:lnTo>
                  <a:lnTo>
                    <a:pt x="240652" y="210401"/>
                  </a:lnTo>
                  <a:lnTo>
                    <a:pt x="243448" y="229459"/>
                  </a:lnTo>
                  <a:lnTo>
                    <a:pt x="242497" y="248954"/>
                  </a:lnTo>
                  <a:lnTo>
                    <a:pt x="237753" y="267925"/>
                  </a:lnTo>
                  <a:lnTo>
                    <a:pt x="228798" y="285112"/>
                  </a:lnTo>
                  <a:lnTo>
                    <a:pt x="215810" y="299991"/>
                  </a:lnTo>
                  <a:lnTo>
                    <a:pt x="199429" y="312093"/>
                  </a:lnTo>
                  <a:lnTo>
                    <a:pt x="180416" y="320690"/>
                  </a:lnTo>
                  <a:lnTo>
                    <a:pt x="159479" y="325736"/>
                  </a:lnTo>
                  <a:lnTo>
                    <a:pt x="137574" y="327662"/>
                  </a:lnTo>
                  <a:lnTo>
                    <a:pt x="113396" y="327036"/>
                  </a:lnTo>
                  <a:lnTo>
                    <a:pt x="80786" y="321786"/>
                  </a:lnTo>
                  <a:lnTo>
                    <a:pt x="29228" y="308479"/>
                  </a:lnTo>
                </a:path>
              </a:pathLst>
            </a:custGeom>
            <a:ln w="68959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73226" y="2864763"/>
              <a:ext cx="437970" cy="334841"/>
            </a:xfrm>
            <a:custGeom>
              <a:avLst/>
              <a:gdLst/>
              <a:ahLst/>
              <a:cxnLst/>
              <a:rect l="0" t="0" r="0" b="0"/>
              <a:pathLst>
                <a:path w="437970" h="334841">
                  <a:moveTo>
                    <a:pt x="0" y="152854"/>
                  </a:moveTo>
                  <a:lnTo>
                    <a:pt x="21103" y="152733"/>
                  </a:lnTo>
                  <a:lnTo>
                    <a:pt x="40074" y="151575"/>
                  </a:lnTo>
                  <a:lnTo>
                    <a:pt x="58714" y="149231"/>
                  </a:lnTo>
                  <a:lnTo>
                    <a:pt x="77658" y="145867"/>
                  </a:lnTo>
                  <a:lnTo>
                    <a:pt x="97538" y="141677"/>
                  </a:lnTo>
                  <a:lnTo>
                    <a:pt x="118579" y="136838"/>
                  </a:lnTo>
                  <a:lnTo>
                    <a:pt x="140117" y="130925"/>
                  </a:lnTo>
                  <a:lnTo>
                    <a:pt x="160839" y="122960"/>
                  </a:lnTo>
                  <a:lnTo>
                    <a:pt x="180056" y="112575"/>
                  </a:lnTo>
                  <a:lnTo>
                    <a:pt x="197400" y="99960"/>
                  </a:lnTo>
                  <a:lnTo>
                    <a:pt x="212536" y="85532"/>
                  </a:lnTo>
                  <a:lnTo>
                    <a:pt x="225493" y="69746"/>
                  </a:lnTo>
                  <a:lnTo>
                    <a:pt x="235418" y="53570"/>
                  </a:lnTo>
                  <a:lnTo>
                    <a:pt x="240495" y="38406"/>
                  </a:lnTo>
                  <a:lnTo>
                    <a:pt x="240154" y="24956"/>
                  </a:lnTo>
                  <a:lnTo>
                    <a:pt x="234930" y="13846"/>
                  </a:lnTo>
                  <a:lnTo>
                    <a:pt x="225778" y="5930"/>
                  </a:lnTo>
                  <a:lnTo>
                    <a:pt x="213665" y="1356"/>
                  </a:lnTo>
                  <a:lnTo>
                    <a:pt x="199409" y="0"/>
                  </a:lnTo>
                  <a:lnTo>
                    <a:pt x="183639" y="1810"/>
                  </a:lnTo>
                  <a:lnTo>
                    <a:pt x="166827" y="6444"/>
                  </a:lnTo>
                  <a:lnTo>
                    <a:pt x="149598" y="13657"/>
                  </a:lnTo>
                  <a:lnTo>
                    <a:pt x="132739" y="23455"/>
                  </a:lnTo>
                  <a:lnTo>
                    <a:pt x="116642" y="35600"/>
                  </a:lnTo>
                  <a:lnTo>
                    <a:pt x="101356" y="49668"/>
                  </a:lnTo>
                  <a:lnTo>
                    <a:pt x="86772" y="65205"/>
                  </a:lnTo>
                  <a:lnTo>
                    <a:pt x="72754" y="81826"/>
                  </a:lnTo>
                  <a:lnTo>
                    <a:pt x="59751" y="99515"/>
                  </a:lnTo>
                  <a:lnTo>
                    <a:pt x="48759" y="118597"/>
                  </a:lnTo>
                  <a:lnTo>
                    <a:pt x="40169" y="139130"/>
                  </a:lnTo>
                  <a:lnTo>
                    <a:pt x="34093" y="160645"/>
                  </a:lnTo>
                  <a:lnTo>
                    <a:pt x="30678" y="182321"/>
                  </a:lnTo>
                  <a:lnTo>
                    <a:pt x="29732" y="203659"/>
                  </a:lnTo>
                  <a:lnTo>
                    <a:pt x="31117" y="224210"/>
                  </a:lnTo>
                  <a:lnTo>
                    <a:pt x="34918" y="243436"/>
                  </a:lnTo>
                  <a:lnTo>
                    <a:pt x="40960" y="261180"/>
                  </a:lnTo>
                  <a:lnTo>
                    <a:pt x="49152" y="277293"/>
                  </a:lnTo>
                  <a:lnTo>
                    <a:pt x="59621" y="291484"/>
                  </a:lnTo>
                  <a:lnTo>
                    <a:pt x="72232" y="303772"/>
                  </a:lnTo>
                  <a:lnTo>
                    <a:pt x="86922" y="314142"/>
                  </a:lnTo>
                  <a:lnTo>
                    <a:pt x="103842" y="322393"/>
                  </a:lnTo>
                  <a:lnTo>
                    <a:pt x="122853" y="328607"/>
                  </a:lnTo>
                  <a:lnTo>
                    <a:pt x="143312" y="332814"/>
                  </a:lnTo>
                  <a:lnTo>
                    <a:pt x="164265" y="334840"/>
                  </a:lnTo>
                  <a:lnTo>
                    <a:pt x="185120" y="334789"/>
                  </a:lnTo>
                  <a:lnTo>
                    <a:pt x="205650" y="332704"/>
                  </a:lnTo>
                  <a:lnTo>
                    <a:pt x="225825" y="328419"/>
                  </a:lnTo>
                  <a:lnTo>
                    <a:pt x="245693" y="322062"/>
                  </a:lnTo>
                  <a:lnTo>
                    <a:pt x="265319" y="314270"/>
                  </a:lnTo>
                  <a:lnTo>
                    <a:pt x="284769" y="305995"/>
                  </a:lnTo>
                  <a:lnTo>
                    <a:pt x="304091" y="297823"/>
                  </a:lnTo>
                  <a:lnTo>
                    <a:pt x="323323" y="289980"/>
                  </a:lnTo>
                  <a:lnTo>
                    <a:pt x="342495" y="282494"/>
                  </a:lnTo>
                  <a:lnTo>
                    <a:pt x="361599" y="275326"/>
                  </a:lnTo>
                  <a:lnTo>
                    <a:pt x="379828" y="268681"/>
                  </a:lnTo>
                  <a:lnTo>
                    <a:pt x="397372" y="262374"/>
                  </a:lnTo>
                  <a:lnTo>
                    <a:pt x="415772" y="255853"/>
                  </a:lnTo>
                  <a:lnTo>
                    <a:pt x="437969" y="248065"/>
                  </a:lnTo>
                </a:path>
              </a:pathLst>
            </a:custGeom>
            <a:ln w="68959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863878" y="2382520"/>
            <a:ext cx="2139132" cy="842138"/>
            <a:chOff x="2863878" y="2382520"/>
            <a:chExt cx="2139132" cy="842138"/>
          </a:xfrm>
        </p:grpSpPr>
        <p:sp>
          <p:nvSpPr>
            <p:cNvPr id="108" name="Freeform 107"/>
            <p:cNvSpPr/>
            <p:nvPr/>
          </p:nvSpPr>
          <p:spPr>
            <a:xfrm>
              <a:off x="2863878" y="2382520"/>
              <a:ext cx="298977" cy="620886"/>
            </a:xfrm>
            <a:custGeom>
              <a:avLst/>
              <a:gdLst/>
              <a:ahLst/>
              <a:cxnLst/>
              <a:rect l="0" t="0" r="0" b="0"/>
              <a:pathLst>
                <a:path w="298977" h="620886">
                  <a:moveTo>
                    <a:pt x="298976" y="93636"/>
                  </a:moveTo>
                  <a:lnTo>
                    <a:pt x="270193" y="31128"/>
                  </a:lnTo>
                  <a:lnTo>
                    <a:pt x="247927" y="11519"/>
                  </a:lnTo>
                  <a:lnTo>
                    <a:pt x="235003" y="3962"/>
                  </a:lnTo>
                  <a:lnTo>
                    <a:pt x="202901" y="0"/>
                  </a:lnTo>
                  <a:lnTo>
                    <a:pt x="169783" y="5447"/>
                  </a:lnTo>
                  <a:lnTo>
                    <a:pt x="143975" y="18957"/>
                  </a:lnTo>
                  <a:lnTo>
                    <a:pt x="100300" y="66687"/>
                  </a:lnTo>
                  <a:lnTo>
                    <a:pt x="49598" y="146887"/>
                  </a:lnTo>
                  <a:lnTo>
                    <a:pt x="15876" y="236364"/>
                  </a:lnTo>
                  <a:lnTo>
                    <a:pt x="4406" y="305586"/>
                  </a:lnTo>
                  <a:lnTo>
                    <a:pt x="1007" y="383204"/>
                  </a:lnTo>
                  <a:lnTo>
                    <a:pt x="0" y="460538"/>
                  </a:lnTo>
                  <a:lnTo>
                    <a:pt x="3091" y="502877"/>
                  </a:lnTo>
                  <a:lnTo>
                    <a:pt x="32182" y="570717"/>
                  </a:lnTo>
                  <a:lnTo>
                    <a:pt x="52324" y="598419"/>
                  </a:lnTo>
                  <a:lnTo>
                    <a:pt x="77909" y="616275"/>
                  </a:lnTo>
                  <a:lnTo>
                    <a:pt x="105914" y="620885"/>
                  </a:lnTo>
                  <a:lnTo>
                    <a:pt x="134994" y="615726"/>
                  </a:lnTo>
                  <a:lnTo>
                    <a:pt x="209247" y="576107"/>
                  </a:lnTo>
                  <a:lnTo>
                    <a:pt x="298976" y="497827"/>
                  </a:lnTo>
                </a:path>
              </a:pathLst>
            </a:custGeom>
            <a:ln w="5410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52674" y="2386336"/>
              <a:ext cx="209581" cy="628742"/>
            </a:xfrm>
            <a:custGeom>
              <a:avLst/>
              <a:gdLst/>
              <a:ahLst/>
              <a:cxnLst/>
              <a:rect l="0" t="0" r="0" b="0"/>
              <a:pathLst>
                <a:path w="209581" h="628742">
                  <a:moveTo>
                    <a:pt x="0" y="0"/>
                  </a:moveTo>
                  <a:lnTo>
                    <a:pt x="7947" y="88287"/>
                  </a:lnTo>
                  <a:lnTo>
                    <a:pt x="12889" y="158117"/>
                  </a:lnTo>
                  <a:lnTo>
                    <a:pt x="24847" y="238596"/>
                  </a:lnTo>
                  <a:lnTo>
                    <a:pt x="30094" y="308737"/>
                  </a:lnTo>
                  <a:lnTo>
                    <a:pt x="38118" y="390323"/>
                  </a:lnTo>
                  <a:lnTo>
                    <a:pt x="33102" y="466246"/>
                  </a:lnTo>
                  <a:lnTo>
                    <a:pt x="26129" y="547913"/>
                  </a:lnTo>
                  <a:lnTo>
                    <a:pt x="9228" y="612590"/>
                  </a:lnTo>
                  <a:lnTo>
                    <a:pt x="6152" y="616310"/>
                  </a:lnTo>
                  <a:lnTo>
                    <a:pt x="4102" y="612137"/>
                  </a:lnTo>
                  <a:lnTo>
                    <a:pt x="2204" y="538089"/>
                  </a:lnTo>
                  <a:lnTo>
                    <a:pt x="13775" y="474174"/>
                  </a:lnTo>
                  <a:lnTo>
                    <a:pt x="28855" y="438621"/>
                  </a:lnTo>
                  <a:lnTo>
                    <a:pt x="51081" y="415057"/>
                  </a:lnTo>
                  <a:lnTo>
                    <a:pt x="63994" y="406445"/>
                  </a:lnTo>
                  <a:lnTo>
                    <a:pt x="91648" y="401311"/>
                  </a:lnTo>
                  <a:lnTo>
                    <a:pt x="106010" y="402271"/>
                  </a:lnTo>
                  <a:lnTo>
                    <a:pt x="130836" y="412208"/>
                  </a:lnTo>
                  <a:lnTo>
                    <a:pt x="142114" y="419516"/>
                  </a:lnTo>
                  <a:lnTo>
                    <a:pt x="149633" y="431041"/>
                  </a:lnTo>
                  <a:lnTo>
                    <a:pt x="170637" y="508245"/>
                  </a:lnTo>
                  <a:lnTo>
                    <a:pt x="202152" y="576320"/>
                  </a:lnTo>
                  <a:lnTo>
                    <a:pt x="209580" y="628741"/>
                  </a:lnTo>
                </a:path>
              </a:pathLst>
            </a:custGeom>
            <a:ln w="5410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42715" y="2745616"/>
              <a:ext cx="170136" cy="283577"/>
            </a:xfrm>
            <a:custGeom>
              <a:avLst/>
              <a:gdLst/>
              <a:ahLst/>
              <a:cxnLst/>
              <a:rect l="0" t="0" r="0" b="0"/>
              <a:pathLst>
                <a:path w="170136" h="283577">
                  <a:moveTo>
                    <a:pt x="129119" y="0"/>
                  </a:moveTo>
                  <a:lnTo>
                    <a:pt x="74558" y="41673"/>
                  </a:lnTo>
                  <a:lnTo>
                    <a:pt x="24373" y="110771"/>
                  </a:lnTo>
                  <a:lnTo>
                    <a:pt x="7715" y="147368"/>
                  </a:lnTo>
                  <a:lnTo>
                    <a:pt x="0" y="205378"/>
                  </a:lnTo>
                  <a:lnTo>
                    <a:pt x="4091" y="244861"/>
                  </a:lnTo>
                  <a:lnTo>
                    <a:pt x="10837" y="259714"/>
                  </a:lnTo>
                  <a:lnTo>
                    <a:pt x="31639" y="280654"/>
                  </a:lnTo>
                  <a:lnTo>
                    <a:pt x="44173" y="283576"/>
                  </a:lnTo>
                  <a:lnTo>
                    <a:pt x="71405" y="277952"/>
                  </a:lnTo>
                  <a:lnTo>
                    <a:pt x="106844" y="256082"/>
                  </a:lnTo>
                  <a:lnTo>
                    <a:pt x="138413" y="228534"/>
                  </a:lnTo>
                  <a:lnTo>
                    <a:pt x="160889" y="191355"/>
                  </a:lnTo>
                  <a:lnTo>
                    <a:pt x="170135" y="132842"/>
                  </a:lnTo>
                  <a:lnTo>
                    <a:pt x="164928" y="78727"/>
                  </a:lnTo>
                  <a:lnTo>
                    <a:pt x="157981" y="69118"/>
                  </a:lnTo>
                  <a:lnTo>
                    <a:pt x="148361" y="64376"/>
                  </a:lnTo>
                  <a:lnTo>
                    <a:pt x="114149" y="59881"/>
                  </a:lnTo>
                </a:path>
              </a:pathLst>
            </a:custGeom>
            <a:ln w="5410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767266" y="2805496"/>
              <a:ext cx="215506" cy="249008"/>
            </a:xfrm>
            <a:custGeom>
              <a:avLst/>
              <a:gdLst/>
              <a:ahLst/>
              <a:cxnLst/>
              <a:rect l="0" t="0" r="0" b="0"/>
              <a:pathLst>
                <a:path w="215506" h="249008">
                  <a:moveTo>
                    <a:pt x="129119" y="0"/>
                  </a:moveTo>
                  <a:lnTo>
                    <a:pt x="94928" y="13615"/>
                  </a:lnTo>
                  <a:lnTo>
                    <a:pt x="44386" y="56026"/>
                  </a:lnTo>
                  <a:lnTo>
                    <a:pt x="14377" y="93114"/>
                  </a:lnTo>
                  <a:lnTo>
                    <a:pt x="3272" y="125659"/>
                  </a:lnTo>
                  <a:lnTo>
                    <a:pt x="0" y="162302"/>
                  </a:lnTo>
                  <a:lnTo>
                    <a:pt x="4091" y="200766"/>
                  </a:lnTo>
                  <a:lnTo>
                    <a:pt x="10836" y="215347"/>
                  </a:lnTo>
                  <a:lnTo>
                    <a:pt x="31638" y="235985"/>
                  </a:lnTo>
                  <a:lnTo>
                    <a:pt x="61952" y="246266"/>
                  </a:lnTo>
                  <a:lnTo>
                    <a:pt x="79351" y="249007"/>
                  </a:lnTo>
                  <a:lnTo>
                    <a:pt x="107554" y="243183"/>
                  </a:lnTo>
                  <a:lnTo>
                    <a:pt x="171805" y="211726"/>
                  </a:lnTo>
                  <a:lnTo>
                    <a:pt x="195363" y="175841"/>
                  </a:lnTo>
                  <a:lnTo>
                    <a:pt x="211214" y="131941"/>
                  </a:lnTo>
                  <a:lnTo>
                    <a:pt x="215505" y="96343"/>
                  </a:lnTo>
                  <a:lnTo>
                    <a:pt x="208542" y="67215"/>
                  </a:lnTo>
                  <a:lnTo>
                    <a:pt x="202027" y="54790"/>
                  </a:lnTo>
                  <a:lnTo>
                    <a:pt x="181482" y="36549"/>
                  </a:lnTo>
                  <a:lnTo>
                    <a:pt x="169017" y="29356"/>
                  </a:lnTo>
                  <a:lnTo>
                    <a:pt x="141861" y="25800"/>
                  </a:lnTo>
                  <a:lnTo>
                    <a:pt x="99178" y="29941"/>
                  </a:lnTo>
                </a:path>
              </a:pathLst>
            </a:custGeom>
            <a:ln w="5410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986205" y="2780238"/>
              <a:ext cx="260538" cy="276249"/>
            </a:xfrm>
            <a:custGeom>
              <a:avLst/>
              <a:gdLst/>
              <a:ahLst/>
              <a:cxnLst/>
              <a:rect l="0" t="0" r="0" b="0"/>
              <a:pathLst>
                <a:path w="260538" h="276249">
                  <a:moveTo>
                    <a:pt x="239520" y="10288"/>
                  </a:moveTo>
                  <a:lnTo>
                    <a:pt x="200339" y="0"/>
                  </a:lnTo>
                  <a:lnTo>
                    <a:pt x="142341" y="32"/>
                  </a:lnTo>
                  <a:lnTo>
                    <a:pt x="76353" y="28161"/>
                  </a:lnTo>
                  <a:lnTo>
                    <a:pt x="60882" y="37173"/>
                  </a:lnTo>
                  <a:lnTo>
                    <a:pt x="53895" y="46508"/>
                  </a:lnTo>
                  <a:lnTo>
                    <a:pt x="52562" y="56058"/>
                  </a:lnTo>
                  <a:lnTo>
                    <a:pt x="55002" y="65752"/>
                  </a:lnTo>
                  <a:lnTo>
                    <a:pt x="64944" y="72214"/>
                  </a:lnTo>
                  <a:lnTo>
                    <a:pt x="147738" y="91383"/>
                  </a:lnTo>
                  <a:lnTo>
                    <a:pt x="224291" y="119679"/>
                  </a:lnTo>
                  <a:lnTo>
                    <a:pt x="239347" y="128125"/>
                  </a:lnTo>
                  <a:lnTo>
                    <a:pt x="249385" y="140410"/>
                  </a:lnTo>
                  <a:lnTo>
                    <a:pt x="260537" y="171801"/>
                  </a:lnTo>
                  <a:lnTo>
                    <a:pt x="258869" y="218933"/>
                  </a:lnTo>
                  <a:lnTo>
                    <a:pt x="252419" y="230888"/>
                  </a:lnTo>
                  <a:lnTo>
                    <a:pt x="231946" y="248607"/>
                  </a:lnTo>
                  <a:lnTo>
                    <a:pt x="184419" y="267934"/>
                  </a:lnTo>
                  <a:lnTo>
                    <a:pt x="128199" y="276248"/>
                  </a:lnTo>
                  <a:lnTo>
                    <a:pt x="61547" y="267106"/>
                  </a:lnTo>
                  <a:lnTo>
                    <a:pt x="0" y="249808"/>
                  </a:lnTo>
                </a:path>
              </a:pathLst>
            </a:custGeom>
            <a:ln w="5410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00575" y="2865376"/>
              <a:ext cx="14971" cy="209581"/>
            </a:xfrm>
            <a:custGeom>
              <a:avLst/>
              <a:gdLst/>
              <a:ahLst/>
              <a:cxnLst/>
              <a:rect l="0" t="0" r="0" b="0"/>
              <a:pathLst>
                <a:path w="14971" h="209581">
                  <a:moveTo>
                    <a:pt x="0" y="0"/>
                  </a:moveTo>
                  <a:lnTo>
                    <a:pt x="0" y="69573"/>
                  </a:lnTo>
                  <a:lnTo>
                    <a:pt x="7947" y="145701"/>
                  </a:lnTo>
                  <a:lnTo>
                    <a:pt x="14970" y="209580"/>
                  </a:lnTo>
                </a:path>
              </a:pathLst>
            </a:custGeom>
            <a:ln w="5410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330515" y="2685736"/>
              <a:ext cx="1" cy="14971"/>
            </a:xfrm>
            <a:custGeom>
              <a:avLst/>
              <a:gdLst/>
              <a:ahLst/>
              <a:cxnLst/>
              <a:rect l="0" t="0" r="0" b="0"/>
              <a:pathLst>
                <a:path w="1" h="14971">
                  <a:moveTo>
                    <a:pt x="0" y="14970"/>
                  </a:moveTo>
                  <a:lnTo>
                    <a:pt x="0" y="0"/>
                  </a:lnTo>
                </a:path>
              </a:pathLst>
            </a:custGeom>
            <a:ln w="5410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20335" y="2790429"/>
              <a:ext cx="216016" cy="255050"/>
            </a:xfrm>
            <a:custGeom>
              <a:avLst/>
              <a:gdLst/>
              <a:ahLst/>
              <a:cxnLst/>
              <a:rect l="0" t="0" r="0" b="0"/>
              <a:pathLst>
                <a:path w="216016" h="255050">
                  <a:moveTo>
                    <a:pt x="0" y="89917"/>
                  </a:moveTo>
                  <a:lnTo>
                    <a:pt x="25534" y="166520"/>
                  </a:lnTo>
                  <a:lnTo>
                    <a:pt x="40589" y="229429"/>
                  </a:lnTo>
                  <a:lnTo>
                    <a:pt x="41327" y="255049"/>
                  </a:lnTo>
                  <a:lnTo>
                    <a:pt x="39195" y="254895"/>
                  </a:lnTo>
                  <a:lnTo>
                    <a:pt x="32390" y="239754"/>
                  </a:lnTo>
                  <a:lnTo>
                    <a:pt x="18904" y="175822"/>
                  </a:lnTo>
                  <a:lnTo>
                    <a:pt x="23694" y="91177"/>
                  </a:lnTo>
                  <a:lnTo>
                    <a:pt x="43984" y="34846"/>
                  </a:lnTo>
                  <a:lnTo>
                    <a:pt x="66121" y="11106"/>
                  </a:lnTo>
                  <a:lnTo>
                    <a:pt x="79011" y="2446"/>
                  </a:lnTo>
                  <a:lnTo>
                    <a:pt x="92594" y="0"/>
                  </a:lnTo>
                  <a:lnTo>
                    <a:pt x="120993" y="6153"/>
                  </a:lnTo>
                  <a:lnTo>
                    <a:pt x="157088" y="28320"/>
                  </a:lnTo>
                  <a:lnTo>
                    <a:pt x="174052" y="50898"/>
                  </a:lnTo>
                  <a:lnTo>
                    <a:pt x="203854" y="130921"/>
                  </a:lnTo>
                  <a:lnTo>
                    <a:pt x="216015" y="178580"/>
                  </a:lnTo>
                  <a:lnTo>
                    <a:pt x="209580" y="254588"/>
                  </a:lnTo>
                </a:path>
              </a:pathLst>
            </a:custGeom>
            <a:ln w="5410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480215" y="2827134"/>
              <a:ext cx="522795" cy="397524"/>
            </a:xfrm>
            <a:custGeom>
              <a:avLst/>
              <a:gdLst/>
              <a:ahLst/>
              <a:cxnLst/>
              <a:rect l="0" t="0" r="0" b="0"/>
              <a:pathLst>
                <a:path w="522795" h="397524">
                  <a:moveTo>
                    <a:pt x="449099" y="143032"/>
                  </a:moveTo>
                  <a:lnTo>
                    <a:pt x="471339" y="117467"/>
                  </a:lnTo>
                  <a:lnTo>
                    <a:pt x="482825" y="93413"/>
                  </a:lnTo>
                  <a:lnTo>
                    <a:pt x="484603" y="66089"/>
                  </a:lnTo>
                  <a:lnTo>
                    <a:pt x="478186" y="38976"/>
                  </a:lnTo>
                  <a:lnTo>
                    <a:pt x="464244" y="15836"/>
                  </a:lnTo>
                  <a:lnTo>
                    <a:pt x="452543" y="8335"/>
                  </a:lnTo>
                  <a:lnTo>
                    <a:pt x="421799" y="0"/>
                  </a:lnTo>
                  <a:lnTo>
                    <a:pt x="407613" y="1104"/>
                  </a:lnTo>
                  <a:lnTo>
                    <a:pt x="382978" y="11202"/>
                  </a:lnTo>
                  <a:lnTo>
                    <a:pt x="350407" y="35590"/>
                  </a:lnTo>
                  <a:lnTo>
                    <a:pt x="327634" y="71832"/>
                  </a:lnTo>
                  <a:lnTo>
                    <a:pt x="324701" y="104180"/>
                  </a:lnTo>
                  <a:lnTo>
                    <a:pt x="330604" y="139071"/>
                  </a:lnTo>
                  <a:lnTo>
                    <a:pt x="344317" y="171212"/>
                  </a:lnTo>
                  <a:lnTo>
                    <a:pt x="365936" y="193259"/>
                  </a:lnTo>
                  <a:lnTo>
                    <a:pt x="378688" y="201467"/>
                  </a:lnTo>
                  <a:lnTo>
                    <a:pt x="406162" y="206151"/>
                  </a:lnTo>
                  <a:lnTo>
                    <a:pt x="420475" y="205072"/>
                  </a:lnTo>
                  <a:lnTo>
                    <a:pt x="445249" y="195001"/>
                  </a:lnTo>
                  <a:lnTo>
                    <a:pt x="467348" y="177773"/>
                  </a:lnTo>
                  <a:lnTo>
                    <a:pt x="488259" y="153483"/>
                  </a:lnTo>
                  <a:lnTo>
                    <a:pt x="496829" y="149999"/>
                  </a:lnTo>
                  <a:lnTo>
                    <a:pt x="504206" y="152668"/>
                  </a:lnTo>
                  <a:lnTo>
                    <a:pt x="510787" y="159436"/>
                  </a:lnTo>
                  <a:lnTo>
                    <a:pt x="518099" y="189134"/>
                  </a:lnTo>
                  <a:lnTo>
                    <a:pt x="522794" y="268018"/>
                  </a:lnTo>
                  <a:lnTo>
                    <a:pt x="515660" y="327732"/>
                  </a:lnTo>
                  <a:lnTo>
                    <a:pt x="503078" y="358742"/>
                  </a:lnTo>
                  <a:lnTo>
                    <a:pt x="495065" y="371669"/>
                  </a:lnTo>
                  <a:lnTo>
                    <a:pt x="483070" y="380287"/>
                  </a:lnTo>
                  <a:lnTo>
                    <a:pt x="452000" y="389863"/>
                  </a:lnTo>
                  <a:lnTo>
                    <a:pt x="376178" y="394346"/>
                  </a:lnTo>
                  <a:lnTo>
                    <a:pt x="287275" y="385375"/>
                  </a:lnTo>
                  <a:lnTo>
                    <a:pt x="205152" y="383110"/>
                  </a:lnTo>
                  <a:lnTo>
                    <a:pt x="124861" y="382663"/>
                  </a:lnTo>
                  <a:lnTo>
                    <a:pt x="49368" y="387010"/>
                  </a:lnTo>
                  <a:lnTo>
                    <a:pt x="0" y="397523"/>
                  </a:lnTo>
                </a:path>
              </a:pathLst>
            </a:custGeom>
            <a:ln w="54106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198770" y="2382520"/>
            <a:ext cx="2155267" cy="842138"/>
            <a:chOff x="5198770" y="2382520"/>
            <a:chExt cx="2155267" cy="842138"/>
          </a:xfrm>
        </p:grpSpPr>
        <p:sp>
          <p:nvSpPr>
            <p:cNvPr id="118" name="Freeform 117"/>
            <p:cNvSpPr/>
            <p:nvPr/>
          </p:nvSpPr>
          <p:spPr>
            <a:xfrm>
              <a:off x="5198770" y="2388102"/>
              <a:ext cx="365650" cy="773562"/>
            </a:xfrm>
            <a:custGeom>
              <a:avLst/>
              <a:gdLst/>
              <a:ahLst/>
              <a:cxnLst/>
              <a:rect l="0" t="0" r="0" b="0"/>
              <a:pathLst>
                <a:path w="365650" h="773562">
                  <a:moveTo>
                    <a:pt x="365649" y="111132"/>
                  </a:moveTo>
                  <a:lnTo>
                    <a:pt x="336750" y="77910"/>
                  </a:lnTo>
                  <a:lnTo>
                    <a:pt x="321825" y="46655"/>
                  </a:lnTo>
                  <a:lnTo>
                    <a:pt x="296460" y="22677"/>
                  </a:lnTo>
                  <a:lnTo>
                    <a:pt x="261412" y="6978"/>
                  </a:lnTo>
                  <a:lnTo>
                    <a:pt x="217016" y="0"/>
                  </a:lnTo>
                  <a:lnTo>
                    <a:pt x="179994" y="8426"/>
                  </a:lnTo>
                  <a:lnTo>
                    <a:pt x="121003" y="49058"/>
                  </a:lnTo>
                  <a:lnTo>
                    <a:pt x="80866" y="106668"/>
                  </a:lnTo>
                  <a:lnTo>
                    <a:pt x="36734" y="223202"/>
                  </a:lnTo>
                  <a:lnTo>
                    <a:pt x="9373" y="325391"/>
                  </a:lnTo>
                  <a:lnTo>
                    <a:pt x="0" y="428217"/>
                  </a:lnTo>
                  <a:lnTo>
                    <a:pt x="7550" y="530490"/>
                  </a:lnTo>
                  <a:lnTo>
                    <a:pt x="29465" y="644174"/>
                  </a:lnTo>
                  <a:lnTo>
                    <a:pt x="50382" y="708549"/>
                  </a:lnTo>
                  <a:lnTo>
                    <a:pt x="71352" y="741202"/>
                  </a:lnTo>
                  <a:lnTo>
                    <a:pt x="106608" y="764360"/>
                  </a:lnTo>
                  <a:lnTo>
                    <a:pt x="128114" y="773561"/>
                  </a:lnTo>
                  <a:lnTo>
                    <a:pt x="175064" y="772257"/>
                  </a:lnTo>
                  <a:lnTo>
                    <a:pt x="220426" y="757269"/>
                  </a:lnTo>
                  <a:lnTo>
                    <a:pt x="298761" y="700033"/>
                  </a:lnTo>
                  <a:lnTo>
                    <a:pt x="365649" y="616893"/>
                  </a:lnTo>
                </a:path>
              </a:pathLst>
            </a:custGeom>
            <a:ln w="7049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672702" y="2382520"/>
              <a:ext cx="241860" cy="816999"/>
            </a:xfrm>
            <a:custGeom>
              <a:avLst/>
              <a:gdLst/>
              <a:ahLst/>
              <a:cxnLst/>
              <a:rect l="0" t="0" r="0" b="0"/>
              <a:pathLst>
                <a:path w="241860" h="816999">
                  <a:moveTo>
                    <a:pt x="8432" y="0"/>
                  </a:moveTo>
                  <a:lnTo>
                    <a:pt x="8432" y="90404"/>
                  </a:lnTo>
                  <a:lnTo>
                    <a:pt x="18758" y="189326"/>
                  </a:lnTo>
                  <a:lnTo>
                    <a:pt x="25180" y="282320"/>
                  </a:lnTo>
                  <a:lnTo>
                    <a:pt x="27082" y="381679"/>
                  </a:lnTo>
                  <a:lnTo>
                    <a:pt x="27646" y="489889"/>
                  </a:lnTo>
                  <a:lnTo>
                    <a:pt x="27814" y="583430"/>
                  </a:lnTo>
                  <a:lnTo>
                    <a:pt x="25708" y="690330"/>
                  </a:lnTo>
                  <a:lnTo>
                    <a:pt x="17551" y="734765"/>
                  </a:lnTo>
                  <a:lnTo>
                    <a:pt x="12350" y="742723"/>
                  </a:lnTo>
                  <a:lnTo>
                    <a:pt x="6721" y="741545"/>
                  </a:lnTo>
                  <a:lnTo>
                    <a:pt x="807" y="734276"/>
                  </a:lnTo>
                  <a:lnTo>
                    <a:pt x="0" y="697380"/>
                  </a:lnTo>
                  <a:lnTo>
                    <a:pt x="17092" y="585638"/>
                  </a:lnTo>
                  <a:lnTo>
                    <a:pt x="45339" y="512137"/>
                  </a:lnTo>
                  <a:lnTo>
                    <a:pt x="81086" y="459620"/>
                  </a:lnTo>
                  <a:lnTo>
                    <a:pt x="117811" y="442026"/>
                  </a:lnTo>
                  <a:lnTo>
                    <a:pt x="139708" y="437334"/>
                  </a:lnTo>
                  <a:lnTo>
                    <a:pt x="158629" y="440691"/>
                  </a:lnTo>
                  <a:lnTo>
                    <a:pt x="191180" y="461711"/>
                  </a:lnTo>
                  <a:lnTo>
                    <a:pt x="208528" y="498431"/>
                  </a:lnTo>
                  <a:lnTo>
                    <a:pt x="233948" y="606380"/>
                  </a:lnTo>
                  <a:lnTo>
                    <a:pt x="240297" y="717197"/>
                  </a:lnTo>
                  <a:lnTo>
                    <a:pt x="241859" y="816998"/>
                  </a:lnTo>
                </a:path>
              </a:pathLst>
            </a:custGeom>
            <a:ln w="7049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018693" y="2865866"/>
              <a:ext cx="279842" cy="314046"/>
            </a:xfrm>
            <a:custGeom>
              <a:avLst/>
              <a:gdLst/>
              <a:ahLst/>
              <a:cxnLst/>
              <a:rect l="0" t="0" r="0" b="0"/>
              <a:pathLst>
                <a:path w="279842" h="314046">
                  <a:moveTo>
                    <a:pt x="148749" y="22415"/>
                  </a:moveTo>
                  <a:lnTo>
                    <a:pt x="128096" y="1762"/>
                  </a:lnTo>
                  <a:lnTo>
                    <a:pt x="115528" y="0"/>
                  </a:lnTo>
                  <a:lnTo>
                    <a:pt x="84272" y="9571"/>
                  </a:lnTo>
                  <a:lnTo>
                    <a:pt x="60295" y="33997"/>
                  </a:lnTo>
                  <a:lnTo>
                    <a:pt x="9019" y="125525"/>
                  </a:lnTo>
                  <a:lnTo>
                    <a:pt x="0" y="205222"/>
                  </a:lnTo>
                  <a:lnTo>
                    <a:pt x="5549" y="250636"/>
                  </a:lnTo>
                  <a:lnTo>
                    <a:pt x="26747" y="286669"/>
                  </a:lnTo>
                  <a:lnTo>
                    <a:pt x="41478" y="302330"/>
                  </a:lnTo>
                  <a:lnTo>
                    <a:pt x="57783" y="310610"/>
                  </a:lnTo>
                  <a:lnTo>
                    <a:pt x="93190" y="314045"/>
                  </a:lnTo>
                  <a:lnTo>
                    <a:pt x="149578" y="303827"/>
                  </a:lnTo>
                  <a:lnTo>
                    <a:pt x="197025" y="276785"/>
                  </a:lnTo>
                  <a:lnTo>
                    <a:pt x="238461" y="241395"/>
                  </a:lnTo>
                  <a:lnTo>
                    <a:pt x="267789" y="182878"/>
                  </a:lnTo>
                  <a:lnTo>
                    <a:pt x="279841" y="100459"/>
                  </a:lnTo>
                  <a:lnTo>
                    <a:pt x="271132" y="56381"/>
                  </a:lnTo>
                  <a:lnTo>
                    <a:pt x="262759" y="38574"/>
                  </a:lnTo>
                  <a:lnTo>
                    <a:pt x="248531" y="26704"/>
                  </a:lnTo>
                  <a:lnTo>
                    <a:pt x="209667" y="13514"/>
                  </a:lnTo>
                  <a:lnTo>
                    <a:pt x="169339" y="19179"/>
                  </a:lnTo>
                  <a:lnTo>
                    <a:pt x="90392" y="41867"/>
                  </a:lnTo>
                </a:path>
              </a:pathLst>
            </a:custGeom>
            <a:ln w="7049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61965" y="2775623"/>
              <a:ext cx="375173" cy="411731"/>
            </a:xfrm>
            <a:custGeom>
              <a:avLst/>
              <a:gdLst/>
              <a:ahLst/>
              <a:cxnLst/>
              <a:rect l="0" t="0" r="0" b="0"/>
              <a:pathLst>
                <a:path w="375173" h="411731">
                  <a:moveTo>
                    <a:pt x="311238" y="15396"/>
                  </a:moveTo>
                  <a:lnTo>
                    <a:pt x="241993" y="0"/>
                  </a:lnTo>
                  <a:lnTo>
                    <a:pt x="198330" y="2069"/>
                  </a:lnTo>
                  <a:lnTo>
                    <a:pt x="117468" y="38620"/>
                  </a:lnTo>
                  <a:lnTo>
                    <a:pt x="49380" y="87466"/>
                  </a:lnTo>
                  <a:lnTo>
                    <a:pt x="41566" y="102348"/>
                  </a:lnTo>
                  <a:lnTo>
                    <a:pt x="38647" y="136173"/>
                  </a:lnTo>
                  <a:lnTo>
                    <a:pt x="47378" y="147787"/>
                  </a:lnTo>
                  <a:lnTo>
                    <a:pt x="80135" y="160691"/>
                  </a:lnTo>
                  <a:lnTo>
                    <a:pt x="196537" y="169655"/>
                  </a:lnTo>
                  <a:lnTo>
                    <a:pt x="288340" y="181073"/>
                  </a:lnTo>
                  <a:lnTo>
                    <a:pt x="338795" y="208337"/>
                  </a:lnTo>
                  <a:lnTo>
                    <a:pt x="361671" y="237314"/>
                  </a:lnTo>
                  <a:lnTo>
                    <a:pt x="370796" y="254119"/>
                  </a:lnTo>
                  <a:lnTo>
                    <a:pt x="375172" y="290082"/>
                  </a:lnTo>
                  <a:lnTo>
                    <a:pt x="367751" y="325518"/>
                  </a:lnTo>
                  <a:lnTo>
                    <a:pt x="350043" y="355676"/>
                  </a:lnTo>
                  <a:lnTo>
                    <a:pt x="322001" y="377726"/>
                  </a:lnTo>
                  <a:lnTo>
                    <a:pt x="240838" y="409492"/>
                  </a:lnTo>
                  <a:lnTo>
                    <a:pt x="197817" y="411730"/>
                  </a:lnTo>
                  <a:lnTo>
                    <a:pt x="97696" y="389873"/>
                  </a:lnTo>
                  <a:lnTo>
                    <a:pt x="0" y="365538"/>
                  </a:lnTo>
                </a:path>
              </a:pathLst>
            </a:custGeom>
            <a:ln w="7049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70465" y="2883062"/>
              <a:ext cx="583572" cy="341596"/>
            </a:xfrm>
            <a:custGeom>
              <a:avLst/>
              <a:gdLst/>
              <a:ahLst/>
              <a:cxnLst/>
              <a:rect l="0" t="0" r="0" b="0"/>
              <a:pathLst>
                <a:path w="583572" h="341596">
                  <a:moveTo>
                    <a:pt x="0" y="102480"/>
                  </a:moveTo>
                  <a:lnTo>
                    <a:pt x="108300" y="119229"/>
                  </a:lnTo>
                  <a:lnTo>
                    <a:pt x="172577" y="110805"/>
                  </a:lnTo>
                  <a:lnTo>
                    <a:pt x="232689" y="84294"/>
                  </a:lnTo>
                  <a:lnTo>
                    <a:pt x="243743" y="70904"/>
                  </a:lnTo>
                  <a:lnTo>
                    <a:pt x="248949" y="55492"/>
                  </a:lnTo>
                  <a:lnTo>
                    <a:pt x="250259" y="38735"/>
                  </a:lnTo>
                  <a:lnTo>
                    <a:pt x="244649" y="25401"/>
                  </a:lnTo>
                  <a:lnTo>
                    <a:pt x="221124" y="4823"/>
                  </a:lnTo>
                  <a:lnTo>
                    <a:pt x="177527" y="0"/>
                  </a:lnTo>
                  <a:lnTo>
                    <a:pt x="126451" y="7222"/>
                  </a:lnTo>
                  <a:lnTo>
                    <a:pt x="82136" y="24841"/>
                  </a:lnTo>
                  <a:lnTo>
                    <a:pt x="52354" y="52844"/>
                  </a:lnTo>
                  <a:lnTo>
                    <a:pt x="41386" y="69390"/>
                  </a:lnTo>
                  <a:lnTo>
                    <a:pt x="25951" y="133983"/>
                  </a:lnTo>
                  <a:lnTo>
                    <a:pt x="31703" y="197549"/>
                  </a:lnTo>
                  <a:lnTo>
                    <a:pt x="57424" y="257449"/>
                  </a:lnTo>
                  <a:lnTo>
                    <a:pt x="102748" y="305937"/>
                  </a:lnTo>
                  <a:lnTo>
                    <a:pt x="167571" y="337354"/>
                  </a:lnTo>
                  <a:lnTo>
                    <a:pt x="216405" y="341595"/>
                  </a:lnTo>
                  <a:lnTo>
                    <a:pt x="328528" y="337032"/>
                  </a:lnTo>
                  <a:lnTo>
                    <a:pt x="439212" y="320601"/>
                  </a:lnTo>
                  <a:lnTo>
                    <a:pt x="532803" y="302305"/>
                  </a:lnTo>
                  <a:lnTo>
                    <a:pt x="583571" y="297004"/>
                  </a:lnTo>
                </a:path>
              </a:pathLst>
            </a:custGeom>
            <a:ln w="70490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7538160" y="2382520"/>
            <a:ext cx="2162407" cy="842138"/>
            <a:chOff x="7538160" y="2382520"/>
            <a:chExt cx="2162407" cy="842138"/>
          </a:xfrm>
        </p:grpSpPr>
        <p:sp>
          <p:nvSpPr>
            <p:cNvPr id="124" name="Freeform 123"/>
            <p:cNvSpPr/>
            <p:nvPr/>
          </p:nvSpPr>
          <p:spPr>
            <a:xfrm>
              <a:off x="7538160" y="2407603"/>
              <a:ext cx="445743" cy="687081"/>
            </a:xfrm>
            <a:custGeom>
              <a:avLst/>
              <a:gdLst/>
              <a:ahLst/>
              <a:cxnLst/>
              <a:rect l="0" t="0" r="0" b="0"/>
              <a:pathLst>
                <a:path w="445743" h="687081">
                  <a:moveTo>
                    <a:pt x="348571" y="104476"/>
                  </a:moveTo>
                  <a:lnTo>
                    <a:pt x="343957" y="91041"/>
                  </a:lnTo>
                  <a:lnTo>
                    <a:pt x="338694" y="79187"/>
                  </a:lnTo>
                  <a:lnTo>
                    <a:pt x="332231" y="67801"/>
                  </a:lnTo>
                  <a:lnTo>
                    <a:pt x="324427" y="56632"/>
                  </a:lnTo>
                  <a:lnTo>
                    <a:pt x="314998" y="45590"/>
                  </a:lnTo>
                  <a:lnTo>
                    <a:pt x="303941" y="34643"/>
                  </a:lnTo>
                  <a:lnTo>
                    <a:pt x="291234" y="24268"/>
                  </a:lnTo>
                  <a:lnTo>
                    <a:pt x="276710" y="15393"/>
                  </a:lnTo>
                  <a:lnTo>
                    <a:pt x="260453" y="8410"/>
                  </a:lnTo>
                  <a:lnTo>
                    <a:pt x="242995" y="3462"/>
                  </a:lnTo>
                  <a:lnTo>
                    <a:pt x="225136" y="705"/>
                  </a:lnTo>
                  <a:lnTo>
                    <a:pt x="207374" y="0"/>
                  </a:lnTo>
                  <a:lnTo>
                    <a:pt x="189899" y="1245"/>
                  </a:lnTo>
                  <a:lnTo>
                    <a:pt x="172729" y="4523"/>
                  </a:lnTo>
                  <a:lnTo>
                    <a:pt x="155824" y="9699"/>
                  </a:lnTo>
                  <a:lnTo>
                    <a:pt x="139127" y="16951"/>
                  </a:lnTo>
                  <a:lnTo>
                    <a:pt x="122583" y="26865"/>
                  </a:lnTo>
                  <a:lnTo>
                    <a:pt x="106163" y="39520"/>
                  </a:lnTo>
                  <a:lnTo>
                    <a:pt x="90335" y="54563"/>
                  </a:lnTo>
                  <a:lnTo>
                    <a:pt x="76024" y="71492"/>
                  </a:lnTo>
                  <a:lnTo>
                    <a:pt x="63610" y="89835"/>
                  </a:lnTo>
                  <a:lnTo>
                    <a:pt x="52982" y="109450"/>
                  </a:lnTo>
                  <a:lnTo>
                    <a:pt x="43818" y="130508"/>
                  </a:lnTo>
                  <a:lnTo>
                    <a:pt x="35773" y="152990"/>
                  </a:lnTo>
                  <a:lnTo>
                    <a:pt x="28540" y="176690"/>
                  </a:lnTo>
                  <a:lnTo>
                    <a:pt x="21884" y="201344"/>
                  </a:lnTo>
                  <a:lnTo>
                    <a:pt x="15647" y="226698"/>
                  </a:lnTo>
                  <a:lnTo>
                    <a:pt x="10202" y="252303"/>
                  </a:lnTo>
                  <a:lnTo>
                    <a:pt x="6410" y="277532"/>
                  </a:lnTo>
                  <a:lnTo>
                    <a:pt x="4591" y="302070"/>
                  </a:lnTo>
                  <a:lnTo>
                    <a:pt x="4102" y="325639"/>
                  </a:lnTo>
                  <a:lnTo>
                    <a:pt x="3656" y="347866"/>
                  </a:lnTo>
                  <a:lnTo>
                    <a:pt x="2508" y="368700"/>
                  </a:lnTo>
                  <a:lnTo>
                    <a:pt x="953" y="388820"/>
                  </a:lnTo>
                  <a:lnTo>
                    <a:pt x="0" y="409428"/>
                  </a:lnTo>
                  <a:lnTo>
                    <a:pt x="212" y="431153"/>
                  </a:lnTo>
                  <a:lnTo>
                    <a:pt x="1659" y="453597"/>
                  </a:lnTo>
                  <a:lnTo>
                    <a:pt x="4174" y="475657"/>
                  </a:lnTo>
                  <a:lnTo>
                    <a:pt x="7536" y="496714"/>
                  </a:lnTo>
                  <a:lnTo>
                    <a:pt x="11775" y="516900"/>
                  </a:lnTo>
                  <a:lnTo>
                    <a:pt x="17192" y="536823"/>
                  </a:lnTo>
                  <a:lnTo>
                    <a:pt x="23849" y="556881"/>
                  </a:lnTo>
                  <a:lnTo>
                    <a:pt x="31605" y="576974"/>
                  </a:lnTo>
                  <a:lnTo>
                    <a:pt x="40230" y="596638"/>
                  </a:lnTo>
                  <a:lnTo>
                    <a:pt x="49517" y="615614"/>
                  </a:lnTo>
                  <a:lnTo>
                    <a:pt x="59532" y="633390"/>
                  </a:lnTo>
                  <a:lnTo>
                    <a:pt x="70612" y="649125"/>
                  </a:lnTo>
                  <a:lnTo>
                    <a:pt x="82856" y="662535"/>
                  </a:lnTo>
                  <a:lnTo>
                    <a:pt x="96398" y="673338"/>
                  </a:lnTo>
                  <a:lnTo>
                    <a:pt x="111504" y="680991"/>
                  </a:lnTo>
                  <a:lnTo>
                    <a:pt x="128160" y="685506"/>
                  </a:lnTo>
                  <a:lnTo>
                    <a:pt x="145888" y="687080"/>
                  </a:lnTo>
                  <a:lnTo>
                    <a:pt x="163929" y="685823"/>
                  </a:lnTo>
                  <a:lnTo>
                    <a:pt x="181813" y="682078"/>
                  </a:lnTo>
                  <a:lnTo>
                    <a:pt x="199373" y="676336"/>
                  </a:lnTo>
                  <a:lnTo>
                    <a:pt x="216599" y="669086"/>
                  </a:lnTo>
                  <a:lnTo>
                    <a:pt x="233540" y="660741"/>
                  </a:lnTo>
                  <a:lnTo>
                    <a:pt x="250262" y="651623"/>
                  </a:lnTo>
                  <a:lnTo>
                    <a:pt x="266822" y="641966"/>
                  </a:lnTo>
                  <a:lnTo>
                    <a:pt x="283264" y="631933"/>
                  </a:lnTo>
                  <a:lnTo>
                    <a:pt x="299363" y="621389"/>
                  </a:lnTo>
                  <a:lnTo>
                    <a:pt x="314676" y="609943"/>
                  </a:lnTo>
                  <a:lnTo>
                    <a:pt x="329021" y="597452"/>
                  </a:lnTo>
                  <a:lnTo>
                    <a:pt x="342460" y="584004"/>
                  </a:lnTo>
                  <a:lnTo>
                    <a:pt x="355157" y="569780"/>
                  </a:lnTo>
                  <a:lnTo>
                    <a:pt x="367290" y="554981"/>
                  </a:lnTo>
                  <a:lnTo>
                    <a:pt x="379139" y="540175"/>
                  </a:lnTo>
                  <a:lnTo>
                    <a:pt x="392570" y="524666"/>
                  </a:lnTo>
                  <a:lnTo>
                    <a:pt x="412205" y="505376"/>
                  </a:lnTo>
                  <a:lnTo>
                    <a:pt x="445742" y="476960"/>
                  </a:lnTo>
                </a:path>
              </a:pathLst>
            </a:custGeom>
            <a:ln w="58678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020390" y="2382520"/>
              <a:ext cx="222631" cy="647798"/>
            </a:xfrm>
            <a:custGeom>
              <a:avLst/>
              <a:gdLst/>
              <a:ahLst/>
              <a:cxnLst/>
              <a:rect l="0" t="0" r="0" b="0"/>
              <a:pathLst>
                <a:path w="222631" h="647798">
                  <a:moveTo>
                    <a:pt x="12097" y="0"/>
                  </a:moveTo>
                  <a:lnTo>
                    <a:pt x="7789" y="22460"/>
                  </a:lnTo>
                  <a:lnTo>
                    <a:pt x="5480" y="42874"/>
                  </a:lnTo>
                  <a:lnTo>
                    <a:pt x="5001" y="63187"/>
                  </a:lnTo>
                  <a:lnTo>
                    <a:pt x="5781" y="83975"/>
                  </a:lnTo>
                  <a:lnTo>
                    <a:pt x="7040" y="105751"/>
                  </a:lnTo>
                  <a:lnTo>
                    <a:pt x="8296" y="128687"/>
                  </a:lnTo>
                  <a:lnTo>
                    <a:pt x="9349" y="152937"/>
                  </a:lnTo>
                  <a:lnTo>
                    <a:pt x="10160" y="178769"/>
                  </a:lnTo>
                  <a:lnTo>
                    <a:pt x="10752" y="206170"/>
                  </a:lnTo>
                  <a:lnTo>
                    <a:pt x="11175" y="234659"/>
                  </a:lnTo>
                  <a:lnTo>
                    <a:pt x="11470" y="263471"/>
                  </a:lnTo>
                  <a:lnTo>
                    <a:pt x="11666" y="292142"/>
                  </a:lnTo>
                  <a:lnTo>
                    <a:pt x="11539" y="320752"/>
                  </a:lnTo>
                  <a:lnTo>
                    <a:pt x="10634" y="349763"/>
                  </a:lnTo>
                  <a:lnTo>
                    <a:pt x="8778" y="379409"/>
                  </a:lnTo>
                  <a:lnTo>
                    <a:pt x="6279" y="409200"/>
                  </a:lnTo>
                  <a:lnTo>
                    <a:pt x="3771" y="438094"/>
                  </a:lnTo>
                  <a:lnTo>
                    <a:pt x="1639" y="465558"/>
                  </a:lnTo>
                  <a:lnTo>
                    <a:pt x="237" y="491326"/>
                  </a:lnTo>
                  <a:lnTo>
                    <a:pt x="0" y="515146"/>
                  </a:lnTo>
                  <a:lnTo>
                    <a:pt x="1030" y="537090"/>
                  </a:lnTo>
                  <a:lnTo>
                    <a:pt x="2688" y="557460"/>
                  </a:lnTo>
                  <a:lnTo>
                    <a:pt x="3798" y="576609"/>
                  </a:lnTo>
                  <a:lnTo>
                    <a:pt x="3734" y="594718"/>
                  </a:lnTo>
                  <a:lnTo>
                    <a:pt x="2395" y="607132"/>
                  </a:lnTo>
                  <a:lnTo>
                    <a:pt x="694" y="608351"/>
                  </a:lnTo>
                  <a:lnTo>
                    <a:pt x="106" y="601084"/>
                  </a:lnTo>
                  <a:lnTo>
                    <a:pt x="973" y="588476"/>
                  </a:lnTo>
                  <a:lnTo>
                    <a:pt x="3106" y="572568"/>
                  </a:lnTo>
                  <a:lnTo>
                    <a:pt x="6212" y="554610"/>
                  </a:lnTo>
                  <a:lnTo>
                    <a:pt x="10025" y="535364"/>
                  </a:lnTo>
                  <a:lnTo>
                    <a:pt x="14340" y="515297"/>
                  </a:lnTo>
                  <a:lnTo>
                    <a:pt x="19003" y="494702"/>
                  </a:lnTo>
                  <a:lnTo>
                    <a:pt x="23912" y="473780"/>
                  </a:lnTo>
                  <a:lnTo>
                    <a:pt x="29243" y="453151"/>
                  </a:lnTo>
                  <a:lnTo>
                    <a:pt x="35414" y="433838"/>
                  </a:lnTo>
                  <a:lnTo>
                    <a:pt x="42603" y="416312"/>
                  </a:lnTo>
                  <a:lnTo>
                    <a:pt x="51240" y="401258"/>
                  </a:lnTo>
                  <a:lnTo>
                    <a:pt x="62100" y="389805"/>
                  </a:lnTo>
                  <a:lnTo>
                    <a:pt x="75379" y="382236"/>
                  </a:lnTo>
                  <a:lnTo>
                    <a:pt x="90321" y="378613"/>
                  </a:lnTo>
                  <a:lnTo>
                    <a:pt x="105545" y="379187"/>
                  </a:lnTo>
                  <a:lnTo>
                    <a:pt x="120213" y="383678"/>
                  </a:lnTo>
                  <a:lnTo>
                    <a:pt x="133809" y="391668"/>
                  </a:lnTo>
                  <a:lnTo>
                    <a:pt x="145894" y="402882"/>
                  </a:lnTo>
                  <a:lnTo>
                    <a:pt x="156408" y="416847"/>
                  </a:lnTo>
                  <a:lnTo>
                    <a:pt x="165555" y="432735"/>
                  </a:lnTo>
                  <a:lnTo>
                    <a:pt x="173619" y="449526"/>
                  </a:lnTo>
                  <a:lnTo>
                    <a:pt x="180877" y="466566"/>
                  </a:lnTo>
                  <a:lnTo>
                    <a:pt x="187558" y="483557"/>
                  </a:lnTo>
                  <a:lnTo>
                    <a:pt x="193831" y="500401"/>
                  </a:lnTo>
                  <a:lnTo>
                    <a:pt x="199815" y="517093"/>
                  </a:lnTo>
                  <a:lnTo>
                    <a:pt x="205348" y="533909"/>
                  </a:lnTo>
                  <a:lnTo>
                    <a:pt x="210020" y="551353"/>
                  </a:lnTo>
                  <a:lnTo>
                    <a:pt x="213671" y="569623"/>
                  </a:lnTo>
                  <a:lnTo>
                    <a:pt x="216387" y="587752"/>
                  </a:lnTo>
                  <a:lnTo>
                    <a:pt x="218633" y="605538"/>
                  </a:lnTo>
                  <a:lnTo>
                    <a:pt x="220600" y="624547"/>
                  </a:lnTo>
                  <a:lnTo>
                    <a:pt x="222630" y="647797"/>
                  </a:lnTo>
                </a:path>
              </a:pathLst>
            </a:custGeom>
            <a:ln w="58678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332308" y="2722613"/>
              <a:ext cx="252163" cy="313807"/>
            </a:xfrm>
            <a:custGeom>
              <a:avLst/>
              <a:gdLst/>
              <a:ahLst/>
              <a:cxnLst/>
              <a:rect l="0" t="0" r="0" b="0"/>
              <a:pathLst>
                <a:path w="252163" h="313807">
                  <a:moveTo>
                    <a:pt x="137441" y="0"/>
                  </a:moveTo>
                  <a:lnTo>
                    <a:pt x="119597" y="4719"/>
                  </a:lnTo>
                  <a:lnTo>
                    <a:pt x="104448" y="10968"/>
                  </a:lnTo>
                  <a:lnTo>
                    <a:pt x="90604" y="19417"/>
                  </a:lnTo>
                  <a:lnTo>
                    <a:pt x="77884" y="29815"/>
                  </a:lnTo>
                  <a:lnTo>
                    <a:pt x="66533" y="41810"/>
                  </a:lnTo>
                  <a:lnTo>
                    <a:pt x="56574" y="55034"/>
                  </a:lnTo>
                  <a:lnTo>
                    <a:pt x="47573" y="69163"/>
                  </a:lnTo>
                  <a:lnTo>
                    <a:pt x="38802" y="83938"/>
                  </a:lnTo>
                  <a:lnTo>
                    <a:pt x="29830" y="99180"/>
                  </a:lnTo>
                  <a:lnTo>
                    <a:pt x="21011" y="115250"/>
                  </a:lnTo>
                  <a:lnTo>
                    <a:pt x="13294" y="132998"/>
                  </a:lnTo>
                  <a:lnTo>
                    <a:pt x="7144" y="152737"/>
                  </a:lnTo>
                  <a:lnTo>
                    <a:pt x="2781" y="173818"/>
                  </a:lnTo>
                  <a:lnTo>
                    <a:pt x="429" y="194950"/>
                  </a:lnTo>
                  <a:lnTo>
                    <a:pt x="0" y="215364"/>
                  </a:lnTo>
                  <a:lnTo>
                    <a:pt x="1434" y="234596"/>
                  </a:lnTo>
                  <a:lnTo>
                    <a:pt x="4838" y="252239"/>
                  </a:lnTo>
                  <a:lnTo>
                    <a:pt x="10107" y="268244"/>
                  </a:lnTo>
                  <a:lnTo>
                    <a:pt x="17685" y="282327"/>
                  </a:lnTo>
                  <a:lnTo>
                    <a:pt x="28634" y="293843"/>
                  </a:lnTo>
                  <a:lnTo>
                    <a:pt x="43228" y="302670"/>
                  </a:lnTo>
                  <a:lnTo>
                    <a:pt x="60563" y="308888"/>
                  </a:lnTo>
                  <a:lnTo>
                    <a:pt x="79042" y="312512"/>
                  </a:lnTo>
                  <a:lnTo>
                    <a:pt x="97616" y="313806"/>
                  </a:lnTo>
                  <a:lnTo>
                    <a:pt x="115843" y="312957"/>
                  </a:lnTo>
                  <a:lnTo>
                    <a:pt x="133618" y="309947"/>
                  </a:lnTo>
                  <a:lnTo>
                    <a:pt x="150971" y="304958"/>
                  </a:lnTo>
                  <a:lnTo>
                    <a:pt x="167731" y="298091"/>
                  </a:lnTo>
                  <a:lnTo>
                    <a:pt x="183511" y="289254"/>
                  </a:lnTo>
                  <a:lnTo>
                    <a:pt x="198175" y="278574"/>
                  </a:lnTo>
                  <a:lnTo>
                    <a:pt x="211569" y="266109"/>
                  </a:lnTo>
                  <a:lnTo>
                    <a:pt x="223421" y="251740"/>
                  </a:lnTo>
                  <a:lnTo>
                    <a:pt x="233714" y="235570"/>
                  </a:lnTo>
                  <a:lnTo>
                    <a:pt x="242166" y="217647"/>
                  </a:lnTo>
                  <a:lnTo>
                    <a:pt x="248116" y="197838"/>
                  </a:lnTo>
                  <a:lnTo>
                    <a:pt x="251424" y="176271"/>
                  </a:lnTo>
                  <a:lnTo>
                    <a:pt x="252162" y="153994"/>
                  </a:lnTo>
                  <a:lnTo>
                    <a:pt x="250331" y="132764"/>
                  </a:lnTo>
                  <a:lnTo>
                    <a:pt x="246188" y="113488"/>
                  </a:lnTo>
                  <a:lnTo>
                    <a:pt x="239918" y="96509"/>
                  </a:lnTo>
                  <a:lnTo>
                    <a:pt x="231490" y="82013"/>
                  </a:lnTo>
                  <a:lnTo>
                    <a:pt x="221100" y="69822"/>
                  </a:lnTo>
                  <a:lnTo>
                    <a:pt x="208910" y="59753"/>
                  </a:lnTo>
                  <a:lnTo>
                    <a:pt x="193281" y="50795"/>
                  </a:lnTo>
                  <a:lnTo>
                    <a:pt x="167684" y="42152"/>
                  </a:lnTo>
                  <a:lnTo>
                    <a:pt x="121247" y="32390"/>
                  </a:lnTo>
                </a:path>
              </a:pathLst>
            </a:custGeom>
            <a:ln w="58678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712675" y="2738808"/>
              <a:ext cx="256338" cy="330031"/>
            </a:xfrm>
            <a:custGeom>
              <a:avLst/>
              <a:gdLst/>
              <a:ahLst/>
              <a:cxnLst/>
              <a:rect l="0" t="0" r="0" b="0"/>
              <a:pathLst>
                <a:path w="256338" h="330031">
                  <a:moveTo>
                    <a:pt x="178145" y="0"/>
                  </a:moveTo>
                  <a:lnTo>
                    <a:pt x="160094" y="103"/>
                  </a:lnTo>
                  <a:lnTo>
                    <a:pt x="142975" y="1088"/>
                  </a:lnTo>
                  <a:lnTo>
                    <a:pt x="125149" y="3089"/>
                  </a:lnTo>
                  <a:lnTo>
                    <a:pt x="106974" y="6216"/>
                  </a:lnTo>
                  <a:lnTo>
                    <a:pt x="89493" y="10776"/>
                  </a:lnTo>
                  <a:lnTo>
                    <a:pt x="73274" y="16813"/>
                  </a:lnTo>
                  <a:lnTo>
                    <a:pt x="58619" y="24384"/>
                  </a:lnTo>
                  <a:lnTo>
                    <a:pt x="45815" y="33693"/>
                  </a:lnTo>
                  <a:lnTo>
                    <a:pt x="34846" y="44669"/>
                  </a:lnTo>
                  <a:lnTo>
                    <a:pt x="26438" y="56547"/>
                  </a:lnTo>
                  <a:lnTo>
                    <a:pt x="22143" y="68066"/>
                  </a:lnTo>
                  <a:lnTo>
                    <a:pt x="22449" y="78540"/>
                  </a:lnTo>
                  <a:lnTo>
                    <a:pt x="26905" y="87836"/>
                  </a:lnTo>
                  <a:lnTo>
                    <a:pt x="34696" y="96092"/>
                  </a:lnTo>
                  <a:lnTo>
                    <a:pt x="45009" y="103524"/>
                  </a:lnTo>
                  <a:lnTo>
                    <a:pt x="57402" y="110341"/>
                  </a:lnTo>
                  <a:lnTo>
                    <a:pt x="71812" y="116717"/>
                  </a:lnTo>
                  <a:lnTo>
                    <a:pt x="88040" y="122790"/>
                  </a:lnTo>
                  <a:lnTo>
                    <a:pt x="105503" y="128906"/>
                  </a:lnTo>
                  <a:lnTo>
                    <a:pt x="123374" y="135607"/>
                  </a:lnTo>
                  <a:lnTo>
                    <a:pt x="141143" y="143138"/>
                  </a:lnTo>
                  <a:lnTo>
                    <a:pt x="158366" y="151483"/>
                  </a:lnTo>
                  <a:lnTo>
                    <a:pt x="174549" y="160505"/>
                  </a:lnTo>
                  <a:lnTo>
                    <a:pt x="189534" y="170051"/>
                  </a:lnTo>
                  <a:lnTo>
                    <a:pt x="203428" y="179980"/>
                  </a:lnTo>
                  <a:lnTo>
                    <a:pt x="216442" y="190181"/>
                  </a:lnTo>
                  <a:lnTo>
                    <a:pt x="228773" y="200587"/>
                  </a:lnTo>
                  <a:lnTo>
                    <a:pt x="239848" y="211640"/>
                  </a:lnTo>
                  <a:lnTo>
                    <a:pt x="248388" y="224247"/>
                  </a:lnTo>
                  <a:lnTo>
                    <a:pt x="253893" y="238760"/>
                  </a:lnTo>
                  <a:lnTo>
                    <a:pt x="256337" y="254558"/>
                  </a:lnTo>
                  <a:lnTo>
                    <a:pt x="255765" y="270369"/>
                  </a:lnTo>
                  <a:lnTo>
                    <a:pt x="252510" y="285430"/>
                  </a:lnTo>
                  <a:lnTo>
                    <a:pt x="246337" y="299032"/>
                  </a:lnTo>
                  <a:lnTo>
                    <a:pt x="236350" y="310303"/>
                  </a:lnTo>
                  <a:lnTo>
                    <a:pt x="222408" y="319004"/>
                  </a:lnTo>
                  <a:lnTo>
                    <a:pt x="205252" y="325158"/>
                  </a:lnTo>
                  <a:lnTo>
                    <a:pt x="186077" y="328747"/>
                  </a:lnTo>
                  <a:lnTo>
                    <a:pt x="165785" y="330030"/>
                  </a:lnTo>
                  <a:lnTo>
                    <a:pt x="145152" y="329438"/>
                  </a:lnTo>
                  <a:lnTo>
                    <a:pt x="124932" y="327419"/>
                  </a:lnTo>
                  <a:lnTo>
                    <a:pt x="105482" y="324362"/>
                  </a:lnTo>
                  <a:lnTo>
                    <a:pt x="86930" y="320506"/>
                  </a:lnTo>
                  <a:lnTo>
                    <a:pt x="67206" y="315425"/>
                  </a:lnTo>
                  <a:lnTo>
                    <a:pt x="41140" y="306961"/>
                  </a:lnTo>
                  <a:lnTo>
                    <a:pt x="0" y="291509"/>
                  </a:lnTo>
                </a:path>
              </a:pathLst>
            </a:custGeom>
            <a:ln w="58678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20379" y="2813235"/>
              <a:ext cx="291510" cy="304939"/>
            </a:xfrm>
            <a:custGeom>
              <a:avLst/>
              <a:gdLst/>
              <a:ahLst/>
              <a:cxnLst/>
              <a:rect l="0" t="0" r="0" b="0"/>
              <a:pathLst>
                <a:path w="291510" h="304939">
                  <a:moveTo>
                    <a:pt x="0" y="119913"/>
                  </a:moveTo>
                  <a:lnTo>
                    <a:pt x="17949" y="120016"/>
                  </a:lnTo>
                  <a:lnTo>
                    <a:pt x="34082" y="121001"/>
                  </a:lnTo>
                  <a:lnTo>
                    <a:pt x="49929" y="122981"/>
                  </a:lnTo>
                  <a:lnTo>
                    <a:pt x="65775" y="125309"/>
                  </a:lnTo>
                  <a:lnTo>
                    <a:pt x="81685" y="126878"/>
                  </a:lnTo>
                  <a:lnTo>
                    <a:pt x="97666" y="127124"/>
                  </a:lnTo>
                  <a:lnTo>
                    <a:pt x="113707" y="126006"/>
                  </a:lnTo>
                  <a:lnTo>
                    <a:pt x="129792" y="123720"/>
                  </a:lnTo>
                  <a:lnTo>
                    <a:pt x="145913" y="120519"/>
                  </a:lnTo>
                  <a:lnTo>
                    <a:pt x="162055" y="116388"/>
                  </a:lnTo>
                  <a:lnTo>
                    <a:pt x="178216" y="111046"/>
                  </a:lnTo>
                  <a:lnTo>
                    <a:pt x="194360" y="104424"/>
                  </a:lnTo>
                  <a:lnTo>
                    <a:pt x="209476" y="96172"/>
                  </a:lnTo>
                  <a:lnTo>
                    <a:pt x="221670" y="85574"/>
                  </a:lnTo>
                  <a:lnTo>
                    <a:pt x="230133" y="72477"/>
                  </a:lnTo>
                  <a:lnTo>
                    <a:pt x="234559" y="57919"/>
                  </a:lnTo>
                  <a:lnTo>
                    <a:pt x="234626" y="43771"/>
                  </a:lnTo>
                  <a:lnTo>
                    <a:pt x="230607" y="31083"/>
                  </a:lnTo>
                  <a:lnTo>
                    <a:pt x="222697" y="20329"/>
                  </a:lnTo>
                  <a:lnTo>
                    <a:pt x="210731" y="11799"/>
                  </a:lnTo>
                  <a:lnTo>
                    <a:pt x="195015" y="5401"/>
                  </a:lnTo>
                  <a:lnTo>
                    <a:pt x="176700" y="1287"/>
                  </a:lnTo>
                  <a:lnTo>
                    <a:pt x="157451" y="0"/>
                  </a:lnTo>
                  <a:lnTo>
                    <a:pt x="138314" y="1583"/>
                  </a:lnTo>
                  <a:lnTo>
                    <a:pt x="119944" y="5899"/>
                  </a:lnTo>
                  <a:lnTo>
                    <a:pt x="102878" y="12896"/>
                  </a:lnTo>
                  <a:lnTo>
                    <a:pt x="87262" y="22288"/>
                  </a:lnTo>
                  <a:lnTo>
                    <a:pt x="73438" y="34119"/>
                  </a:lnTo>
                  <a:lnTo>
                    <a:pt x="62096" y="48870"/>
                  </a:lnTo>
                  <a:lnTo>
                    <a:pt x="53385" y="66527"/>
                  </a:lnTo>
                  <a:lnTo>
                    <a:pt x="47246" y="86177"/>
                  </a:lnTo>
                  <a:lnTo>
                    <a:pt x="43673" y="106335"/>
                  </a:lnTo>
                  <a:lnTo>
                    <a:pt x="42406" y="126097"/>
                  </a:lnTo>
                  <a:lnTo>
                    <a:pt x="43012" y="145150"/>
                  </a:lnTo>
                  <a:lnTo>
                    <a:pt x="45041" y="163492"/>
                  </a:lnTo>
                  <a:lnTo>
                    <a:pt x="48113" y="181238"/>
                  </a:lnTo>
                  <a:lnTo>
                    <a:pt x="52178" y="198526"/>
                  </a:lnTo>
                  <a:lnTo>
                    <a:pt x="57489" y="215481"/>
                  </a:lnTo>
                  <a:lnTo>
                    <a:pt x="64087" y="232181"/>
                  </a:lnTo>
                  <a:lnTo>
                    <a:pt x="72062" y="248198"/>
                  </a:lnTo>
                  <a:lnTo>
                    <a:pt x="81658" y="262638"/>
                  </a:lnTo>
                  <a:lnTo>
                    <a:pt x="92853" y="275131"/>
                  </a:lnTo>
                  <a:lnTo>
                    <a:pt x="105666" y="285553"/>
                  </a:lnTo>
                  <a:lnTo>
                    <a:pt x="120270" y="293758"/>
                  </a:lnTo>
                  <a:lnTo>
                    <a:pt x="136583" y="299889"/>
                  </a:lnTo>
                  <a:lnTo>
                    <a:pt x="154079" y="303799"/>
                  </a:lnTo>
                  <a:lnTo>
                    <a:pt x="171965" y="304938"/>
                  </a:lnTo>
                  <a:lnTo>
                    <a:pt x="189737" y="303257"/>
                  </a:lnTo>
                  <a:lnTo>
                    <a:pt x="206959" y="299133"/>
                  </a:lnTo>
                  <a:lnTo>
                    <a:pt x="223139" y="293084"/>
                  </a:lnTo>
                  <a:lnTo>
                    <a:pt x="238110" y="285614"/>
                  </a:lnTo>
                  <a:lnTo>
                    <a:pt x="251513" y="277597"/>
                  </a:lnTo>
                  <a:lnTo>
                    <a:pt x="263993" y="269485"/>
                  </a:lnTo>
                  <a:lnTo>
                    <a:pt x="276641" y="260574"/>
                  </a:lnTo>
                  <a:lnTo>
                    <a:pt x="291509" y="249472"/>
                  </a:lnTo>
                </a:path>
              </a:pathLst>
            </a:custGeom>
            <a:ln w="58678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381383" y="2774628"/>
              <a:ext cx="319184" cy="450030"/>
            </a:xfrm>
            <a:custGeom>
              <a:avLst/>
              <a:gdLst/>
              <a:ahLst/>
              <a:cxnLst/>
              <a:rect l="0" t="0" r="0" b="0"/>
              <a:pathLst>
                <a:path w="319184" h="450030">
                  <a:moveTo>
                    <a:pt x="11479" y="158519"/>
                  </a:moveTo>
                  <a:lnTo>
                    <a:pt x="7174" y="172161"/>
                  </a:lnTo>
                  <a:lnTo>
                    <a:pt x="4862" y="185984"/>
                  </a:lnTo>
                  <a:lnTo>
                    <a:pt x="4383" y="201359"/>
                  </a:lnTo>
                  <a:lnTo>
                    <a:pt x="5164" y="218249"/>
                  </a:lnTo>
                  <a:lnTo>
                    <a:pt x="6424" y="236418"/>
                  </a:lnTo>
                  <a:lnTo>
                    <a:pt x="7686" y="255574"/>
                  </a:lnTo>
                  <a:lnTo>
                    <a:pt x="9004" y="275210"/>
                  </a:lnTo>
                  <a:lnTo>
                    <a:pt x="10811" y="294641"/>
                  </a:lnTo>
                  <a:lnTo>
                    <a:pt x="13302" y="313408"/>
                  </a:lnTo>
                  <a:lnTo>
                    <a:pt x="15455" y="327743"/>
                  </a:lnTo>
                  <a:lnTo>
                    <a:pt x="15767" y="332392"/>
                  </a:lnTo>
                  <a:lnTo>
                    <a:pt x="14317" y="327741"/>
                  </a:lnTo>
                  <a:lnTo>
                    <a:pt x="11580" y="316050"/>
                  </a:lnTo>
                  <a:lnTo>
                    <a:pt x="8219" y="299410"/>
                  </a:lnTo>
                  <a:lnTo>
                    <a:pt x="4999" y="279383"/>
                  </a:lnTo>
                  <a:lnTo>
                    <a:pt x="2320" y="257071"/>
                  </a:lnTo>
                  <a:lnTo>
                    <a:pt x="521" y="233473"/>
                  </a:lnTo>
                  <a:lnTo>
                    <a:pt x="0" y="209571"/>
                  </a:lnTo>
                  <a:lnTo>
                    <a:pt x="847" y="185904"/>
                  </a:lnTo>
                  <a:lnTo>
                    <a:pt x="2900" y="162654"/>
                  </a:lnTo>
                  <a:lnTo>
                    <a:pt x="5913" y="139818"/>
                  </a:lnTo>
                  <a:lnTo>
                    <a:pt x="9649" y="117341"/>
                  </a:lnTo>
                  <a:lnTo>
                    <a:pt x="14162" y="95648"/>
                  </a:lnTo>
                  <a:lnTo>
                    <a:pt x="19773" y="75611"/>
                  </a:lnTo>
                  <a:lnTo>
                    <a:pt x="26574" y="57580"/>
                  </a:lnTo>
                  <a:lnTo>
                    <a:pt x="34685" y="41664"/>
                  </a:lnTo>
                  <a:lnTo>
                    <a:pt x="44371" y="27995"/>
                  </a:lnTo>
                  <a:lnTo>
                    <a:pt x="55628" y="16429"/>
                  </a:lnTo>
                  <a:lnTo>
                    <a:pt x="68480" y="7357"/>
                  </a:lnTo>
                  <a:lnTo>
                    <a:pt x="83112" y="1796"/>
                  </a:lnTo>
                  <a:lnTo>
                    <a:pt x="99435" y="0"/>
                  </a:lnTo>
                  <a:lnTo>
                    <a:pt x="116679" y="1791"/>
                  </a:lnTo>
                  <a:lnTo>
                    <a:pt x="133574" y="6965"/>
                  </a:lnTo>
                  <a:lnTo>
                    <a:pt x="149429" y="15067"/>
                  </a:lnTo>
                  <a:lnTo>
                    <a:pt x="164114" y="25744"/>
                  </a:lnTo>
                  <a:lnTo>
                    <a:pt x="177762" y="38888"/>
                  </a:lnTo>
                  <a:lnTo>
                    <a:pt x="190579" y="54217"/>
                  </a:lnTo>
                  <a:lnTo>
                    <a:pt x="202527" y="71311"/>
                  </a:lnTo>
                  <a:lnTo>
                    <a:pt x="213302" y="89742"/>
                  </a:lnTo>
                  <a:lnTo>
                    <a:pt x="222836" y="109154"/>
                  </a:lnTo>
                  <a:lnTo>
                    <a:pt x="231276" y="129515"/>
                  </a:lnTo>
                  <a:lnTo>
                    <a:pt x="238845" y="151087"/>
                  </a:lnTo>
                  <a:lnTo>
                    <a:pt x="245763" y="173912"/>
                  </a:lnTo>
                  <a:lnTo>
                    <a:pt x="252208" y="197584"/>
                  </a:lnTo>
                  <a:lnTo>
                    <a:pt x="258323" y="221400"/>
                  </a:lnTo>
                  <a:lnTo>
                    <a:pt x="264206" y="244936"/>
                  </a:lnTo>
                  <a:lnTo>
                    <a:pt x="269932" y="267804"/>
                  </a:lnTo>
                  <a:lnTo>
                    <a:pt x="275552" y="289550"/>
                  </a:lnTo>
                  <a:lnTo>
                    <a:pt x="281096" y="310042"/>
                  </a:lnTo>
                  <a:lnTo>
                    <a:pt x="286594" y="329408"/>
                  </a:lnTo>
                  <a:lnTo>
                    <a:pt x="292057" y="347872"/>
                  </a:lnTo>
                  <a:lnTo>
                    <a:pt x="297494" y="365641"/>
                  </a:lnTo>
                  <a:lnTo>
                    <a:pt x="302676" y="382503"/>
                  </a:lnTo>
                  <a:lnTo>
                    <a:pt x="307658" y="399642"/>
                  </a:lnTo>
                  <a:lnTo>
                    <a:pt x="312882" y="420286"/>
                  </a:lnTo>
                  <a:lnTo>
                    <a:pt x="319183" y="450029"/>
                  </a:lnTo>
                </a:path>
              </a:pathLst>
            </a:custGeom>
            <a:ln w="58678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151109" y="3326257"/>
            <a:ext cx="878878" cy="842011"/>
            <a:chOff x="1151109" y="3326257"/>
            <a:chExt cx="878878" cy="842011"/>
          </a:xfrm>
        </p:grpSpPr>
        <p:sp>
          <p:nvSpPr>
            <p:cNvPr id="131" name="Freeform 130"/>
            <p:cNvSpPr/>
            <p:nvPr/>
          </p:nvSpPr>
          <p:spPr>
            <a:xfrm>
              <a:off x="1151109" y="3326257"/>
              <a:ext cx="631005" cy="816515"/>
            </a:xfrm>
            <a:custGeom>
              <a:avLst/>
              <a:gdLst/>
              <a:ahLst/>
              <a:cxnLst/>
              <a:rect l="0" t="0" r="0" b="0"/>
              <a:pathLst>
                <a:path w="631005" h="816515">
                  <a:moveTo>
                    <a:pt x="337261" y="154254"/>
                  </a:moveTo>
                  <a:lnTo>
                    <a:pt x="337027" y="133907"/>
                  </a:lnTo>
                  <a:lnTo>
                    <a:pt x="334794" y="115618"/>
                  </a:lnTo>
                  <a:lnTo>
                    <a:pt x="330273" y="97663"/>
                  </a:lnTo>
                  <a:lnTo>
                    <a:pt x="323787" y="80001"/>
                  </a:lnTo>
                  <a:lnTo>
                    <a:pt x="315708" y="63095"/>
                  </a:lnTo>
                  <a:lnTo>
                    <a:pt x="306393" y="47180"/>
                  </a:lnTo>
                  <a:lnTo>
                    <a:pt x="295594" y="32781"/>
                  </a:lnTo>
                  <a:lnTo>
                    <a:pt x="282497" y="20811"/>
                  </a:lnTo>
                  <a:lnTo>
                    <a:pt x="266843" y="11547"/>
                  </a:lnTo>
                  <a:lnTo>
                    <a:pt x="248884" y="5004"/>
                  </a:lnTo>
                  <a:lnTo>
                    <a:pt x="229072" y="1237"/>
                  </a:lnTo>
                  <a:lnTo>
                    <a:pt x="207872" y="0"/>
                  </a:lnTo>
                  <a:lnTo>
                    <a:pt x="185953" y="1115"/>
                  </a:lnTo>
                  <a:lnTo>
                    <a:pt x="164149" y="4631"/>
                  </a:lnTo>
                  <a:lnTo>
                    <a:pt x="142913" y="10366"/>
                  </a:lnTo>
                  <a:lnTo>
                    <a:pt x="122627" y="18498"/>
                  </a:lnTo>
                  <a:lnTo>
                    <a:pt x="103760" y="29677"/>
                  </a:lnTo>
                  <a:lnTo>
                    <a:pt x="86426" y="43983"/>
                  </a:lnTo>
                  <a:lnTo>
                    <a:pt x="70736" y="61009"/>
                  </a:lnTo>
                  <a:lnTo>
                    <a:pt x="56949" y="80181"/>
                  </a:lnTo>
                  <a:lnTo>
                    <a:pt x="45031" y="100955"/>
                  </a:lnTo>
                  <a:lnTo>
                    <a:pt x="34985" y="122882"/>
                  </a:lnTo>
                  <a:lnTo>
                    <a:pt x="26998" y="145618"/>
                  </a:lnTo>
                  <a:lnTo>
                    <a:pt x="20969" y="168930"/>
                  </a:lnTo>
                  <a:lnTo>
                    <a:pt x="16296" y="193214"/>
                  </a:lnTo>
                  <a:lnTo>
                    <a:pt x="12072" y="219418"/>
                  </a:lnTo>
                  <a:lnTo>
                    <a:pt x="7752" y="247899"/>
                  </a:lnTo>
                  <a:lnTo>
                    <a:pt x="3693" y="278202"/>
                  </a:lnTo>
                  <a:lnTo>
                    <a:pt x="943" y="309398"/>
                  </a:lnTo>
                  <a:lnTo>
                    <a:pt x="0" y="340845"/>
                  </a:lnTo>
                  <a:lnTo>
                    <a:pt x="818" y="372246"/>
                  </a:lnTo>
                  <a:lnTo>
                    <a:pt x="3105" y="403499"/>
                  </a:lnTo>
                  <a:lnTo>
                    <a:pt x="6521" y="434594"/>
                  </a:lnTo>
                  <a:lnTo>
                    <a:pt x="10765" y="465551"/>
                  </a:lnTo>
                  <a:lnTo>
                    <a:pt x="15597" y="496404"/>
                  </a:lnTo>
                  <a:lnTo>
                    <a:pt x="20850" y="527170"/>
                  </a:lnTo>
                  <a:lnTo>
                    <a:pt x="26678" y="557589"/>
                  </a:lnTo>
                  <a:lnTo>
                    <a:pt x="33529" y="587139"/>
                  </a:lnTo>
                  <a:lnTo>
                    <a:pt x="41558" y="615601"/>
                  </a:lnTo>
                  <a:lnTo>
                    <a:pt x="50379" y="642752"/>
                  </a:lnTo>
                  <a:lnTo>
                    <a:pt x="59253" y="668241"/>
                  </a:lnTo>
                  <a:lnTo>
                    <a:pt x="67746" y="692030"/>
                  </a:lnTo>
                  <a:lnTo>
                    <a:pt x="76018" y="714066"/>
                  </a:lnTo>
                  <a:lnTo>
                    <a:pt x="84642" y="734123"/>
                  </a:lnTo>
                  <a:lnTo>
                    <a:pt x="93947" y="752263"/>
                  </a:lnTo>
                  <a:lnTo>
                    <a:pt x="104542" y="768497"/>
                  </a:lnTo>
                  <a:lnTo>
                    <a:pt x="117404" y="782647"/>
                  </a:lnTo>
                  <a:lnTo>
                    <a:pt x="132852" y="794803"/>
                  </a:lnTo>
                  <a:lnTo>
                    <a:pt x="150648" y="804712"/>
                  </a:lnTo>
                  <a:lnTo>
                    <a:pt x="170340" y="811678"/>
                  </a:lnTo>
                  <a:lnTo>
                    <a:pt x="191455" y="815578"/>
                  </a:lnTo>
                  <a:lnTo>
                    <a:pt x="213313" y="816514"/>
                  </a:lnTo>
                  <a:lnTo>
                    <a:pt x="235076" y="814504"/>
                  </a:lnTo>
                  <a:lnTo>
                    <a:pt x="256276" y="809853"/>
                  </a:lnTo>
                  <a:lnTo>
                    <a:pt x="276240" y="802771"/>
                  </a:lnTo>
                  <a:lnTo>
                    <a:pt x="293964" y="793240"/>
                  </a:lnTo>
                  <a:lnTo>
                    <a:pt x="309111" y="781472"/>
                  </a:lnTo>
                  <a:lnTo>
                    <a:pt x="321914" y="767869"/>
                  </a:lnTo>
                  <a:lnTo>
                    <a:pt x="332823" y="752863"/>
                  </a:lnTo>
                  <a:lnTo>
                    <a:pt x="342292" y="736821"/>
                  </a:lnTo>
                  <a:lnTo>
                    <a:pt x="350431" y="719755"/>
                  </a:lnTo>
                  <a:lnTo>
                    <a:pt x="357008" y="701350"/>
                  </a:lnTo>
                  <a:lnTo>
                    <a:pt x="362012" y="681539"/>
                  </a:lnTo>
                  <a:lnTo>
                    <a:pt x="365376" y="660491"/>
                  </a:lnTo>
                  <a:lnTo>
                    <a:pt x="366851" y="638460"/>
                  </a:lnTo>
                  <a:lnTo>
                    <a:pt x="366467" y="615709"/>
                  </a:lnTo>
                  <a:lnTo>
                    <a:pt x="363933" y="593013"/>
                  </a:lnTo>
                  <a:lnTo>
                    <a:pt x="358521" y="571601"/>
                  </a:lnTo>
                  <a:lnTo>
                    <a:pt x="350090" y="552056"/>
                  </a:lnTo>
                  <a:lnTo>
                    <a:pt x="338724" y="534917"/>
                  </a:lnTo>
                  <a:lnTo>
                    <a:pt x="324434" y="520956"/>
                  </a:lnTo>
                  <a:lnTo>
                    <a:pt x="307656" y="510302"/>
                  </a:lnTo>
                  <a:lnTo>
                    <a:pt x="293591" y="503357"/>
                  </a:lnTo>
                  <a:lnTo>
                    <a:pt x="289296" y="499707"/>
                  </a:lnTo>
                  <a:lnTo>
                    <a:pt x="294388" y="497044"/>
                  </a:lnTo>
                  <a:lnTo>
                    <a:pt x="306487" y="494418"/>
                  </a:lnTo>
                  <a:lnTo>
                    <a:pt x="323849" y="491995"/>
                  </a:lnTo>
                  <a:lnTo>
                    <a:pt x="345128" y="489971"/>
                  </a:lnTo>
                  <a:lnTo>
                    <a:pt x="368968" y="487821"/>
                  </a:lnTo>
                  <a:lnTo>
                    <a:pt x="394005" y="484422"/>
                  </a:lnTo>
                  <a:lnTo>
                    <a:pt x="419395" y="479249"/>
                  </a:lnTo>
                  <a:lnTo>
                    <a:pt x="444468" y="472618"/>
                  </a:lnTo>
                  <a:lnTo>
                    <a:pt x="468555" y="465348"/>
                  </a:lnTo>
                  <a:lnTo>
                    <a:pt x="491412" y="458005"/>
                  </a:lnTo>
                  <a:lnTo>
                    <a:pt x="513119" y="450829"/>
                  </a:lnTo>
                  <a:lnTo>
                    <a:pt x="533884" y="443884"/>
                  </a:lnTo>
                  <a:lnTo>
                    <a:pt x="553910" y="437162"/>
                  </a:lnTo>
                  <a:lnTo>
                    <a:pt x="572600" y="430885"/>
                  </a:lnTo>
                  <a:lnTo>
                    <a:pt x="590400" y="424908"/>
                  </a:lnTo>
                  <a:lnTo>
                    <a:pt x="608878" y="418705"/>
                  </a:lnTo>
                  <a:lnTo>
                    <a:pt x="631004" y="411279"/>
                  </a:lnTo>
                </a:path>
              </a:pathLst>
            </a:custGeom>
            <a:ln w="66289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682276" y="3774254"/>
              <a:ext cx="347711" cy="394014"/>
            </a:xfrm>
            <a:custGeom>
              <a:avLst/>
              <a:gdLst/>
              <a:ahLst/>
              <a:cxnLst/>
              <a:rect l="0" t="0" r="0" b="0"/>
              <a:pathLst>
                <a:path w="347711" h="394014">
                  <a:moveTo>
                    <a:pt x="228350" y="55077"/>
                  </a:moveTo>
                  <a:lnTo>
                    <a:pt x="213002" y="50195"/>
                  </a:lnTo>
                  <a:lnTo>
                    <a:pt x="198448" y="47576"/>
                  </a:lnTo>
                  <a:lnTo>
                    <a:pt x="183280" y="47049"/>
                  </a:lnTo>
                  <a:lnTo>
                    <a:pt x="167375" y="48536"/>
                  </a:lnTo>
                  <a:lnTo>
                    <a:pt x="150818" y="52226"/>
                  </a:lnTo>
                  <a:lnTo>
                    <a:pt x="133751" y="58027"/>
                  </a:lnTo>
                  <a:lnTo>
                    <a:pt x="116591" y="65887"/>
                  </a:lnTo>
                  <a:lnTo>
                    <a:pt x="99981" y="75945"/>
                  </a:lnTo>
                  <a:lnTo>
                    <a:pt x="84230" y="88064"/>
                  </a:lnTo>
                  <a:lnTo>
                    <a:pt x="69340" y="101906"/>
                  </a:lnTo>
                  <a:lnTo>
                    <a:pt x="55179" y="117071"/>
                  </a:lnTo>
                  <a:lnTo>
                    <a:pt x="41598" y="133219"/>
                  </a:lnTo>
                  <a:lnTo>
                    <a:pt x="29017" y="150356"/>
                  </a:lnTo>
                  <a:lnTo>
                    <a:pt x="18392" y="168809"/>
                  </a:lnTo>
                  <a:lnTo>
                    <a:pt x="10090" y="188651"/>
                  </a:lnTo>
                  <a:lnTo>
                    <a:pt x="4220" y="209720"/>
                  </a:lnTo>
                  <a:lnTo>
                    <a:pt x="919" y="231765"/>
                  </a:lnTo>
                  <a:lnTo>
                    <a:pt x="0" y="254526"/>
                  </a:lnTo>
                  <a:lnTo>
                    <a:pt x="1332" y="277228"/>
                  </a:lnTo>
                  <a:lnTo>
                    <a:pt x="4994" y="298643"/>
                  </a:lnTo>
                  <a:lnTo>
                    <a:pt x="10818" y="318200"/>
                  </a:lnTo>
                  <a:lnTo>
                    <a:pt x="18714" y="335643"/>
                  </a:lnTo>
                  <a:lnTo>
                    <a:pt x="28807" y="350734"/>
                  </a:lnTo>
                  <a:lnTo>
                    <a:pt x="40965" y="363591"/>
                  </a:lnTo>
                  <a:lnTo>
                    <a:pt x="55128" y="374296"/>
                  </a:lnTo>
                  <a:lnTo>
                    <a:pt x="71440" y="382739"/>
                  </a:lnTo>
                  <a:lnTo>
                    <a:pt x="89761" y="389056"/>
                  </a:lnTo>
                  <a:lnTo>
                    <a:pt x="109185" y="393037"/>
                  </a:lnTo>
                  <a:lnTo>
                    <a:pt x="128256" y="394013"/>
                  </a:lnTo>
                  <a:lnTo>
                    <a:pt x="146185" y="391897"/>
                  </a:lnTo>
                  <a:lnTo>
                    <a:pt x="163097" y="387376"/>
                  </a:lnTo>
                  <a:lnTo>
                    <a:pt x="179674" y="381547"/>
                  </a:lnTo>
                  <a:lnTo>
                    <a:pt x="196375" y="375172"/>
                  </a:lnTo>
                  <a:lnTo>
                    <a:pt x="213090" y="368357"/>
                  </a:lnTo>
                  <a:lnTo>
                    <a:pt x="229302" y="360726"/>
                  </a:lnTo>
                  <a:lnTo>
                    <a:pt x="244738" y="352101"/>
                  </a:lnTo>
                  <a:lnTo>
                    <a:pt x="259391" y="342260"/>
                  </a:lnTo>
                  <a:lnTo>
                    <a:pt x="273383" y="330834"/>
                  </a:lnTo>
                  <a:lnTo>
                    <a:pt x="286853" y="317775"/>
                  </a:lnTo>
                  <a:lnTo>
                    <a:pt x="299652" y="303299"/>
                  </a:lnTo>
                  <a:lnTo>
                    <a:pt x="311352" y="287704"/>
                  </a:lnTo>
                  <a:lnTo>
                    <a:pt x="321801" y="271257"/>
                  </a:lnTo>
                  <a:lnTo>
                    <a:pt x="330828" y="253624"/>
                  </a:lnTo>
                  <a:lnTo>
                    <a:pt x="338116" y="233911"/>
                  </a:lnTo>
                  <a:lnTo>
                    <a:pt x="343647" y="211813"/>
                  </a:lnTo>
                  <a:lnTo>
                    <a:pt x="347094" y="188106"/>
                  </a:lnTo>
                  <a:lnTo>
                    <a:pt x="347710" y="164278"/>
                  </a:lnTo>
                  <a:lnTo>
                    <a:pt x="345345" y="141222"/>
                  </a:lnTo>
                  <a:lnTo>
                    <a:pt x="340359" y="119479"/>
                  </a:lnTo>
                  <a:lnTo>
                    <a:pt x="333291" y="99516"/>
                  </a:lnTo>
                  <a:lnTo>
                    <a:pt x="324659" y="81391"/>
                  </a:lnTo>
                  <a:lnTo>
                    <a:pt x="314611" y="65142"/>
                  </a:lnTo>
                  <a:lnTo>
                    <a:pt x="302943" y="50968"/>
                  </a:lnTo>
                  <a:lnTo>
                    <a:pt x="289673" y="38784"/>
                  </a:lnTo>
                  <a:lnTo>
                    <a:pt x="274822" y="28527"/>
                  </a:lnTo>
                  <a:lnTo>
                    <a:pt x="256285" y="19299"/>
                  </a:lnTo>
                  <a:lnTo>
                    <a:pt x="226585" y="10286"/>
                  </a:lnTo>
                  <a:lnTo>
                    <a:pt x="173273" y="0"/>
                  </a:lnTo>
                </a:path>
              </a:pathLst>
            </a:custGeom>
            <a:ln w="66289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3351319" y="3326257"/>
            <a:ext cx="1164250" cy="842011"/>
            <a:chOff x="3351319" y="3326257"/>
            <a:chExt cx="1164250" cy="842011"/>
          </a:xfrm>
        </p:grpSpPr>
        <p:sp>
          <p:nvSpPr>
            <p:cNvPr id="134" name="Freeform 133"/>
            <p:cNvSpPr/>
            <p:nvPr/>
          </p:nvSpPr>
          <p:spPr>
            <a:xfrm>
              <a:off x="3351319" y="3326257"/>
              <a:ext cx="341732" cy="608302"/>
            </a:xfrm>
            <a:custGeom>
              <a:avLst/>
              <a:gdLst/>
              <a:ahLst/>
              <a:cxnLst/>
              <a:rect l="0" t="0" r="0" b="0"/>
              <a:pathLst>
                <a:path w="341732" h="608302">
                  <a:moveTo>
                    <a:pt x="197053" y="105466"/>
                  </a:moveTo>
                  <a:lnTo>
                    <a:pt x="197053" y="77537"/>
                  </a:lnTo>
                  <a:lnTo>
                    <a:pt x="183088" y="39223"/>
                  </a:lnTo>
                  <a:lnTo>
                    <a:pt x="160439" y="7086"/>
                  </a:lnTo>
                  <a:lnTo>
                    <a:pt x="150723" y="1883"/>
                  </a:lnTo>
                  <a:lnTo>
                    <a:pt x="128235" y="0"/>
                  </a:lnTo>
                  <a:lnTo>
                    <a:pt x="90927" y="14137"/>
                  </a:lnTo>
                  <a:lnTo>
                    <a:pt x="59089" y="43820"/>
                  </a:lnTo>
                  <a:lnTo>
                    <a:pt x="38126" y="80381"/>
                  </a:lnTo>
                  <a:lnTo>
                    <a:pt x="13350" y="159392"/>
                  </a:lnTo>
                  <a:lnTo>
                    <a:pt x="2448" y="228483"/>
                  </a:lnTo>
                  <a:lnTo>
                    <a:pt x="560" y="287893"/>
                  </a:lnTo>
                  <a:lnTo>
                    <a:pt x="0" y="351773"/>
                  </a:lnTo>
                  <a:lnTo>
                    <a:pt x="10311" y="426859"/>
                  </a:lnTo>
                  <a:lnTo>
                    <a:pt x="30688" y="499066"/>
                  </a:lnTo>
                  <a:lnTo>
                    <a:pt x="66713" y="565677"/>
                  </a:lnTo>
                  <a:lnTo>
                    <a:pt x="85053" y="589131"/>
                  </a:lnTo>
                  <a:lnTo>
                    <a:pt x="107817" y="604426"/>
                  </a:lnTo>
                  <a:lnTo>
                    <a:pt x="132548" y="608301"/>
                  </a:lnTo>
                  <a:lnTo>
                    <a:pt x="184148" y="598881"/>
                  </a:lnTo>
                  <a:lnTo>
                    <a:pt x="194296" y="592240"/>
                  </a:lnTo>
                  <a:lnTo>
                    <a:pt x="209467" y="573170"/>
                  </a:lnTo>
                  <a:lnTo>
                    <a:pt x="219242" y="530803"/>
                  </a:lnTo>
                  <a:lnTo>
                    <a:pt x="221083" y="465579"/>
                  </a:lnTo>
                  <a:lnTo>
                    <a:pt x="216014" y="436500"/>
                  </a:lnTo>
                  <a:lnTo>
                    <a:pt x="201096" y="412859"/>
                  </a:lnTo>
                  <a:lnTo>
                    <a:pt x="190979" y="402463"/>
                  </a:lnTo>
                  <a:lnTo>
                    <a:pt x="164151" y="390911"/>
                  </a:lnTo>
                  <a:lnTo>
                    <a:pt x="148813" y="387831"/>
                  </a:lnTo>
                  <a:lnTo>
                    <a:pt x="141511" y="388700"/>
                  </a:lnTo>
                  <a:lnTo>
                    <a:pt x="139565" y="392202"/>
                  </a:lnTo>
                  <a:lnTo>
                    <a:pt x="141191" y="397460"/>
                  </a:lnTo>
                  <a:lnTo>
                    <a:pt x="148120" y="400965"/>
                  </a:lnTo>
                  <a:lnTo>
                    <a:pt x="217383" y="407052"/>
                  </a:lnTo>
                  <a:lnTo>
                    <a:pt x="283826" y="397292"/>
                  </a:lnTo>
                  <a:lnTo>
                    <a:pt x="341731" y="381670"/>
                  </a:lnTo>
                </a:path>
              </a:pathLst>
            </a:custGeom>
            <a:ln w="47621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709625" y="3773690"/>
              <a:ext cx="185395" cy="225281"/>
            </a:xfrm>
            <a:custGeom>
              <a:avLst/>
              <a:gdLst/>
              <a:ahLst/>
              <a:cxnLst/>
              <a:rect l="0" t="0" r="0" b="0"/>
              <a:pathLst>
                <a:path w="185395" h="225281">
                  <a:moveTo>
                    <a:pt x="114950" y="0"/>
                  </a:moveTo>
                  <a:lnTo>
                    <a:pt x="87022" y="0"/>
                  </a:lnTo>
                  <a:lnTo>
                    <a:pt x="65516" y="7793"/>
                  </a:lnTo>
                  <a:lnTo>
                    <a:pt x="27894" y="36613"/>
                  </a:lnTo>
                  <a:lnTo>
                    <a:pt x="8129" y="68817"/>
                  </a:lnTo>
                  <a:lnTo>
                    <a:pt x="0" y="113107"/>
                  </a:lnTo>
                  <a:lnTo>
                    <a:pt x="4574" y="163253"/>
                  </a:lnTo>
                  <a:lnTo>
                    <a:pt x="19129" y="189955"/>
                  </a:lnTo>
                  <a:lnTo>
                    <a:pt x="40212" y="210104"/>
                  </a:lnTo>
                  <a:lnTo>
                    <a:pt x="64196" y="223931"/>
                  </a:lnTo>
                  <a:lnTo>
                    <a:pt x="76730" y="225280"/>
                  </a:lnTo>
                  <a:lnTo>
                    <a:pt x="102348" y="218984"/>
                  </a:lnTo>
                  <a:lnTo>
                    <a:pt x="141419" y="199008"/>
                  </a:lnTo>
                  <a:lnTo>
                    <a:pt x="159839" y="179055"/>
                  </a:lnTo>
                  <a:lnTo>
                    <a:pt x="183572" y="130522"/>
                  </a:lnTo>
                  <a:lnTo>
                    <a:pt x="185394" y="100877"/>
                  </a:lnTo>
                  <a:lnTo>
                    <a:pt x="174655" y="41198"/>
                  </a:lnTo>
                  <a:lnTo>
                    <a:pt x="167906" y="30387"/>
                  </a:lnTo>
                  <a:lnTo>
                    <a:pt x="148716" y="14480"/>
                  </a:lnTo>
                  <a:lnTo>
                    <a:pt x="137461" y="11115"/>
                  </a:lnTo>
                  <a:lnTo>
                    <a:pt x="113264" y="11272"/>
                  </a:lnTo>
                  <a:lnTo>
                    <a:pt x="105058" y="13361"/>
                  </a:lnTo>
                  <a:lnTo>
                    <a:pt x="99587" y="16213"/>
                  </a:lnTo>
                  <a:lnTo>
                    <a:pt x="88645" y="26305"/>
                  </a:lnTo>
                </a:path>
              </a:pathLst>
            </a:custGeom>
            <a:ln w="47621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82406" y="3786842"/>
              <a:ext cx="39459" cy="223595"/>
            </a:xfrm>
            <a:custGeom>
              <a:avLst/>
              <a:gdLst/>
              <a:ahLst/>
              <a:cxnLst/>
              <a:rect l="0" t="0" r="0" b="0"/>
              <a:pathLst>
                <a:path w="39459" h="223595">
                  <a:moveTo>
                    <a:pt x="0" y="0"/>
                  </a:moveTo>
                  <a:lnTo>
                    <a:pt x="6983" y="77569"/>
                  </a:lnTo>
                  <a:lnTo>
                    <a:pt x="26647" y="144501"/>
                  </a:lnTo>
                  <a:lnTo>
                    <a:pt x="39458" y="223594"/>
                  </a:lnTo>
                </a:path>
              </a:pathLst>
            </a:custGeom>
            <a:ln w="47621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982406" y="36158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7622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087626" y="3663721"/>
              <a:ext cx="170985" cy="333563"/>
            </a:xfrm>
            <a:custGeom>
              <a:avLst/>
              <a:gdLst/>
              <a:ahLst/>
              <a:cxnLst/>
              <a:rect l="0" t="0" r="0" b="0"/>
              <a:pathLst>
                <a:path w="170985" h="333563">
                  <a:moveTo>
                    <a:pt x="0" y="149427"/>
                  </a:moveTo>
                  <a:lnTo>
                    <a:pt x="0" y="177356"/>
                  </a:lnTo>
                  <a:lnTo>
                    <a:pt x="24718" y="245605"/>
                  </a:lnTo>
                  <a:lnTo>
                    <a:pt x="31446" y="266704"/>
                  </a:lnTo>
                  <a:lnTo>
                    <a:pt x="17910" y="193436"/>
                  </a:lnTo>
                  <a:lnTo>
                    <a:pt x="10195" y="127052"/>
                  </a:lnTo>
                  <a:lnTo>
                    <a:pt x="5993" y="97102"/>
                  </a:lnTo>
                  <a:lnTo>
                    <a:pt x="18903" y="19959"/>
                  </a:lnTo>
                  <a:lnTo>
                    <a:pt x="27217" y="10505"/>
                  </a:lnTo>
                  <a:lnTo>
                    <a:pt x="52042" y="0"/>
                  </a:lnTo>
                  <a:lnTo>
                    <a:pt x="63923" y="122"/>
                  </a:lnTo>
                  <a:lnTo>
                    <a:pt x="84918" y="8051"/>
                  </a:lnTo>
                  <a:lnTo>
                    <a:pt x="113170" y="35929"/>
                  </a:lnTo>
                  <a:lnTo>
                    <a:pt x="147440" y="87550"/>
                  </a:lnTo>
                  <a:lnTo>
                    <a:pt x="165900" y="165079"/>
                  </a:lnTo>
                  <a:lnTo>
                    <a:pt x="169478" y="229082"/>
                  </a:lnTo>
                  <a:lnTo>
                    <a:pt x="170538" y="286530"/>
                  </a:lnTo>
                  <a:lnTo>
                    <a:pt x="170984" y="333562"/>
                  </a:lnTo>
                </a:path>
              </a:pathLst>
            </a:custGeom>
            <a:ln w="47621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074474" y="3759589"/>
              <a:ext cx="441095" cy="408679"/>
            </a:xfrm>
            <a:custGeom>
              <a:avLst/>
              <a:gdLst/>
              <a:ahLst/>
              <a:cxnLst/>
              <a:rect l="0" t="0" r="0" b="0"/>
              <a:pathLst>
                <a:path w="441095" h="408679">
                  <a:moveTo>
                    <a:pt x="420882" y="79864"/>
                  </a:moveTo>
                  <a:lnTo>
                    <a:pt x="408920" y="49824"/>
                  </a:lnTo>
                  <a:lnTo>
                    <a:pt x="386486" y="23062"/>
                  </a:lnTo>
                  <a:lnTo>
                    <a:pt x="364676" y="5418"/>
                  </a:lnTo>
                  <a:lnTo>
                    <a:pt x="352722" y="1005"/>
                  </a:lnTo>
                  <a:lnTo>
                    <a:pt x="327749" y="0"/>
                  </a:lnTo>
                  <a:lnTo>
                    <a:pt x="289041" y="14632"/>
                  </a:lnTo>
                  <a:lnTo>
                    <a:pt x="270705" y="33335"/>
                  </a:lnTo>
                  <a:lnTo>
                    <a:pt x="259146" y="57723"/>
                  </a:lnTo>
                  <a:lnTo>
                    <a:pt x="254100" y="102856"/>
                  </a:lnTo>
                  <a:lnTo>
                    <a:pt x="268566" y="171496"/>
                  </a:lnTo>
                  <a:lnTo>
                    <a:pt x="284501" y="194146"/>
                  </a:lnTo>
                  <a:lnTo>
                    <a:pt x="294887" y="204278"/>
                  </a:lnTo>
                  <a:lnTo>
                    <a:pt x="306196" y="209571"/>
                  </a:lnTo>
                  <a:lnTo>
                    <a:pt x="330453" y="211555"/>
                  </a:lnTo>
                  <a:lnTo>
                    <a:pt x="351951" y="203669"/>
                  </a:lnTo>
                  <a:lnTo>
                    <a:pt x="361776" y="197474"/>
                  </a:lnTo>
                  <a:lnTo>
                    <a:pt x="376589" y="175003"/>
                  </a:lnTo>
                  <a:lnTo>
                    <a:pt x="398006" y="119928"/>
                  </a:lnTo>
                  <a:lnTo>
                    <a:pt x="402708" y="115341"/>
                  </a:lnTo>
                  <a:lnTo>
                    <a:pt x="407305" y="116668"/>
                  </a:lnTo>
                  <a:lnTo>
                    <a:pt x="411831" y="121937"/>
                  </a:lnTo>
                  <a:lnTo>
                    <a:pt x="425182" y="157280"/>
                  </a:lnTo>
                  <a:lnTo>
                    <a:pt x="436766" y="234755"/>
                  </a:lnTo>
                  <a:lnTo>
                    <a:pt x="441094" y="262693"/>
                  </a:lnTo>
                  <a:lnTo>
                    <a:pt x="438146" y="289723"/>
                  </a:lnTo>
                  <a:lnTo>
                    <a:pt x="432392" y="300147"/>
                  </a:lnTo>
                  <a:lnTo>
                    <a:pt x="414306" y="315625"/>
                  </a:lnTo>
                  <a:lnTo>
                    <a:pt x="365511" y="325574"/>
                  </a:lnTo>
                  <a:lnTo>
                    <a:pt x="294062" y="328935"/>
                  </a:lnTo>
                  <a:lnTo>
                    <a:pt x="227554" y="333496"/>
                  </a:lnTo>
                  <a:lnTo>
                    <a:pt x="164783" y="348037"/>
                  </a:lnTo>
                  <a:lnTo>
                    <a:pt x="96094" y="366443"/>
                  </a:lnTo>
                  <a:lnTo>
                    <a:pt x="34029" y="392811"/>
                  </a:lnTo>
                  <a:lnTo>
                    <a:pt x="0" y="408678"/>
                  </a:lnTo>
                </a:path>
              </a:pathLst>
            </a:custGeom>
            <a:ln w="47621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5459252" y="3326257"/>
            <a:ext cx="1634302" cy="842011"/>
            <a:chOff x="5459252" y="3326257"/>
            <a:chExt cx="1634302" cy="842011"/>
          </a:xfrm>
        </p:grpSpPr>
        <p:sp>
          <p:nvSpPr>
            <p:cNvPr id="141" name="Freeform 140"/>
            <p:cNvSpPr/>
            <p:nvPr/>
          </p:nvSpPr>
          <p:spPr>
            <a:xfrm>
              <a:off x="5459252" y="3326257"/>
              <a:ext cx="685516" cy="784716"/>
            </a:xfrm>
            <a:custGeom>
              <a:avLst/>
              <a:gdLst/>
              <a:ahLst/>
              <a:cxnLst/>
              <a:rect l="0" t="0" r="0" b="0"/>
              <a:pathLst>
                <a:path w="685516" h="784716">
                  <a:moveTo>
                    <a:pt x="65851" y="33019"/>
                  </a:moveTo>
                  <a:lnTo>
                    <a:pt x="37689" y="119336"/>
                  </a:lnTo>
                  <a:lnTo>
                    <a:pt x="10733" y="212589"/>
                  </a:lnTo>
                  <a:lnTo>
                    <a:pt x="1968" y="306628"/>
                  </a:lnTo>
                  <a:lnTo>
                    <a:pt x="450" y="386402"/>
                  </a:lnTo>
                  <a:lnTo>
                    <a:pt x="0" y="468129"/>
                  </a:lnTo>
                  <a:lnTo>
                    <a:pt x="1702" y="548601"/>
                  </a:lnTo>
                  <a:lnTo>
                    <a:pt x="17781" y="637569"/>
                  </a:lnTo>
                  <a:lnTo>
                    <a:pt x="38155" y="691546"/>
                  </a:lnTo>
                  <a:lnTo>
                    <a:pt x="47387" y="708681"/>
                  </a:lnTo>
                  <a:lnTo>
                    <a:pt x="72320" y="732611"/>
                  </a:lnTo>
                  <a:lnTo>
                    <a:pt x="86674" y="741560"/>
                  </a:lnTo>
                  <a:lnTo>
                    <a:pt x="122189" y="746613"/>
                  </a:lnTo>
                  <a:lnTo>
                    <a:pt x="141933" y="745392"/>
                  </a:lnTo>
                  <a:lnTo>
                    <a:pt x="173655" y="729360"/>
                  </a:lnTo>
                  <a:lnTo>
                    <a:pt x="223913" y="674225"/>
                  </a:lnTo>
                  <a:lnTo>
                    <a:pt x="275387" y="576047"/>
                  </a:lnTo>
                  <a:lnTo>
                    <a:pt x="305492" y="478892"/>
                  </a:lnTo>
                  <a:lnTo>
                    <a:pt x="311128" y="431328"/>
                  </a:lnTo>
                  <a:lnTo>
                    <a:pt x="326430" y="518594"/>
                  </a:lnTo>
                  <a:lnTo>
                    <a:pt x="338068" y="601203"/>
                  </a:lnTo>
                  <a:lnTo>
                    <a:pt x="371213" y="686346"/>
                  </a:lnTo>
                  <a:lnTo>
                    <a:pt x="423920" y="766274"/>
                  </a:lnTo>
                  <a:lnTo>
                    <a:pt x="455521" y="780833"/>
                  </a:lnTo>
                  <a:lnTo>
                    <a:pt x="474222" y="784715"/>
                  </a:lnTo>
                  <a:lnTo>
                    <a:pt x="492191" y="781800"/>
                  </a:lnTo>
                  <a:lnTo>
                    <a:pt x="526834" y="763885"/>
                  </a:lnTo>
                  <a:lnTo>
                    <a:pt x="577276" y="722859"/>
                  </a:lnTo>
                  <a:lnTo>
                    <a:pt x="628610" y="637000"/>
                  </a:lnTo>
                  <a:lnTo>
                    <a:pt x="664451" y="546096"/>
                  </a:lnTo>
                  <a:lnTo>
                    <a:pt x="673086" y="460616"/>
                  </a:lnTo>
                  <a:lnTo>
                    <a:pt x="685515" y="367579"/>
                  </a:lnTo>
                  <a:lnTo>
                    <a:pt x="679002" y="270660"/>
                  </a:lnTo>
                  <a:lnTo>
                    <a:pt x="668407" y="172906"/>
                  </a:lnTo>
                  <a:lnTo>
                    <a:pt x="643330" y="78685"/>
                  </a:lnTo>
                  <a:lnTo>
                    <a:pt x="627191" y="0"/>
                  </a:lnTo>
                </a:path>
              </a:pathLst>
            </a:custGeom>
            <a:ln w="59812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172814" y="3800349"/>
              <a:ext cx="227320" cy="305621"/>
            </a:xfrm>
            <a:custGeom>
              <a:avLst/>
              <a:gdLst/>
              <a:ahLst/>
              <a:cxnLst/>
              <a:rect l="0" t="0" r="0" b="0"/>
              <a:pathLst>
                <a:path w="227320" h="305621">
                  <a:moveTo>
                    <a:pt x="29199" y="153287"/>
                  </a:moveTo>
                  <a:lnTo>
                    <a:pt x="87970" y="166356"/>
                  </a:lnTo>
                  <a:lnTo>
                    <a:pt x="106903" y="167503"/>
                  </a:lnTo>
                  <a:lnTo>
                    <a:pt x="137723" y="158994"/>
                  </a:lnTo>
                  <a:lnTo>
                    <a:pt x="187404" y="123637"/>
                  </a:lnTo>
                  <a:lnTo>
                    <a:pt x="200407" y="93026"/>
                  </a:lnTo>
                  <a:lnTo>
                    <a:pt x="203874" y="74589"/>
                  </a:lnTo>
                  <a:lnTo>
                    <a:pt x="202517" y="58630"/>
                  </a:lnTo>
                  <a:lnTo>
                    <a:pt x="191225" y="31114"/>
                  </a:lnTo>
                  <a:lnTo>
                    <a:pt x="169085" y="11547"/>
                  </a:lnTo>
                  <a:lnTo>
                    <a:pt x="155476" y="3760"/>
                  </a:lnTo>
                  <a:lnTo>
                    <a:pt x="125680" y="0"/>
                  </a:lnTo>
                  <a:lnTo>
                    <a:pt x="94093" y="6279"/>
                  </a:lnTo>
                  <a:lnTo>
                    <a:pt x="61709" y="21299"/>
                  </a:lnTo>
                  <a:lnTo>
                    <a:pt x="38757" y="45096"/>
                  </a:lnTo>
                  <a:lnTo>
                    <a:pt x="9073" y="105215"/>
                  </a:lnTo>
                  <a:lnTo>
                    <a:pt x="0" y="162484"/>
                  </a:lnTo>
                  <a:lnTo>
                    <a:pt x="6076" y="217161"/>
                  </a:lnTo>
                  <a:lnTo>
                    <a:pt x="28259" y="268216"/>
                  </a:lnTo>
                  <a:lnTo>
                    <a:pt x="52628" y="291808"/>
                  </a:lnTo>
                  <a:lnTo>
                    <a:pt x="66832" y="300668"/>
                  </a:lnTo>
                  <a:lnTo>
                    <a:pt x="102181" y="305620"/>
                  </a:lnTo>
                  <a:lnTo>
                    <a:pt x="140517" y="299872"/>
                  </a:lnTo>
                  <a:lnTo>
                    <a:pt x="227319" y="268858"/>
                  </a:lnTo>
                </a:path>
              </a:pathLst>
            </a:custGeom>
            <a:ln w="59812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466173" y="3837351"/>
              <a:ext cx="247652" cy="330917"/>
            </a:xfrm>
            <a:custGeom>
              <a:avLst/>
              <a:gdLst/>
              <a:ahLst/>
              <a:cxnLst/>
              <a:rect l="0" t="0" r="0" b="0"/>
              <a:pathLst>
                <a:path w="247652" h="330917">
                  <a:moveTo>
                    <a:pt x="0" y="165815"/>
                  </a:moveTo>
                  <a:lnTo>
                    <a:pt x="0" y="257735"/>
                  </a:lnTo>
                  <a:lnTo>
                    <a:pt x="0" y="328010"/>
                  </a:lnTo>
                  <a:lnTo>
                    <a:pt x="0" y="228464"/>
                  </a:lnTo>
                  <a:lnTo>
                    <a:pt x="8764" y="151897"/>
                  </a:lnTo>
                  <a:lnTo>
                    <a:pt x="29995" y="74266"/>
                  </a:lnTo>
                  <a:lnTo>
                    <a:pt x="67617" y="19796"/>
                  </a:lnTo>
                  <a:lnTo>
                    <a:pt x="78098" y="7933"/>
                  </a:lnTo>
                  <a:lnTo>
                    <a:pt x="90590" y="1858"/>
                  </a:lnTo>
                  <a:lnTo>
                    <a:pt x="119143" y="0"/>
                  </a:lnTo>
                  <a:lnTo>
                    <a:pt x="145287" y="10181"/>
                  </a:lnTo>
                  <a:lnTo>
                    <a:pt x="191965" y="46612"/>
                  </a:lnTo>
                  <a:lnTo>
                    <a:pt x="216679" y="87081"/>
                  </a:lnTo>
                  <a:lnTo>
                    <a:pt x="239630" y="165074"/>
                  </a:lnTo>
                  <a:lnTo>
                    <a:pt x="246066" y="262012"/>
                  </a:lnTo>
                  <a:lnTo>
                    <a:pt x="247651" y="330916"/>
                  </a:lnTo>
                </a:path>
              </a:pathLst>
            </a:custGeom>
            <a:ln w="59812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95434" y="3474846"/>
              <a:ext cx="33020" cy="693422"/>
            </a:xfrm>
            <a:custGeom>
              <a:avLst/>
              <a:gdLst/>
              <a:ahLst/>
              <a:cxnLst/>
              <a:rect l="0" t="0" r="0" b="0"/>
              <a:pathLst>
                <a:path w="33020" h="693422">
                  <a:moveTo>
                    <a:pt x="33019" y="0"/>
                  </a:moveTo>
                  <a:lnTo>
                    <a:pt x="10040" y="86469"/>
                  </a:lnTo>
                  <a:lnTo>
                    <a:pt x="2975" y="171153"/>
                  </a:lnTo>
                  <a:lnTo>
                    <a:pt x="1322" y="238723"/>
                  </a:lnTo>
                  <a:lnTo>
                    <a:pt x="587" y="309722"/>
                  </a:lnTo>
                  <a:lnTo>
                    <a:pt x="261" y="377966"/>
                  </a:lnTo>
                  <a:lnTo>
                    <a:pt x="117" y="444987"/>
                  </a:lnTo>
                  <a:lnTo>
                    <a:pt x="35" y="534815"/>
                  </a:lnTo>
                  <a:lnTo>
                    <a:pt x="7" y="630906"/>
                  </a:lnTo>
                  <a:lnTo>
                    <a:pt x="0" y="693421"/>
                  </a:lnTo>
                </a:path>
              </a:pathLst>
            </a:custGeom>
            <a:ln w="59812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466173" y="3639946"/>
              <a:ext cx="627381" cy="148591"/>
            </a:xfrm>
            <a:custGeom>
              <a:avLst/>
              <a:gdLst/>
              <a:ahLst/>
              <a:cxnLst/>
              <a:rect l="0" t="0" r="0" b="0"/>
              <a:pathLst>
                <a:path w="627381" h="148591">
                  <a:moveTo>
                    <a:pt x="627380" y="148590"/>
                  </a:moveTo>
                  <a:lnTo>
                    <a:pt x="529717" y="109083"/>
                  </a:lnTo>
                  <a:lnTo>
                    <a:pt x="444958" y="83443"/>
                  </a:lnTo>
                  <a:lnTo>
                    <a:pt x="366321" y="60714"/>
                  </a:lnTo>
                  <a:lnTo>
                    <a:pt x="271431" y="38559"/>
                  </a:lnTo>
                  <a:lnTo>
                    <a:pt x="191509" y="22024"/>
                  </a:lnTo>
                  <a:lnTo>
                    <a:pt x="109738" y="7341"/>
                  </a:lnTo>
                  <a:lnTo>
                    <a:pt x="24395" y="1450"/>
                  </a:lnTo>
                  <a:lnTo>
                    <a:pt x="0" y="0"/>
                  </a:lnTo>
                </a:path>
              </a:pathLst>
            </a:custGeom>
            <a:ln w="59812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747539" y="3326257"/>
            <a:ext cx="1743648" cy="842011"/>
            <a:chOff x="7747539" y="3326257"/>
            <a:chExt cx="1743648" cy="842011"/>
          </a:xfrm>
        </p:grpSpPr>
        <p:sp>
          <p:nvSpPr>
            <p:cNvPr id="147" name="Freeform 146"/>
            <p:cNvSpPr/>
            <p:nvPr/>
          </p:nvSpPr>
          <p:spPr>
            <a:xfrm>
              <a:off x="7747539" y="3326257"/>
              <a:ext cx="533407" cy="701400"/>
            </a:xfrm>
            <a:custGeom>
              <a:avLst/>
              <a:gdLst/>
              <a:ahLst/>
              <a:cxnLst/>
              <a:rect l="0" t="0" r="0" b="0"/>
              <a:pathLst>
                <a:path w="533407" h="701400">
                  <a:moveTo>
                    <a:pt x="355429" y="126436"/>
                  </a:moveTo>
                  <a:lnTo>
                    <a:pt x="345625" y="116404"/>
                  </a:lnTo>
                  <a:lnTo>
                    <a:pt x="337301" y="105917"/>
                  </a:lnTo>
                  <a:lnTo>
                    <a:pt x="329683" y="93929"/>
                  </a:lnTo>
                  <a:lnTo>
                    <a:pt x="322255" y="80799"/>
                  </a:lnTo>
                  <a:lnTo>
                    <a:pt x="314375" y="67278"/>
                  </a:lnTo>
                  <a:lnTo>
                    <a:pt x="305718" y="53862"/>
                  </a:lnTo>
                  <a:lnTo>
                    <a:pt x="295998" y="41013"/>
                  </a:lnTo>
                  <a:lnTo>
                    <a:pt x="284807" y="29272"/>
                  </a:lnTo>
                  <a:lnTo>
                    <a:pt x="272075" y="18834"/>
                  </a:lnTo>
                  <a:lnTo>
                    <a:pt x="257996" y="10139"/>
                  </a:lnTo>
                  <a:lnTo>
                    <a:pt x="242846" y="4000"/>
                  </a:lnTo>
                  <a:lnTo>
                    <a:pt x="226906" y="631"/>
                  </a:lnTo>
                  <a:lnTo>
                    <a:pt x="210676" y="0"/>
                  </a:lnTo>
                  <a:lnTo>
                    <a:pt x="194845" y="2132"/>
                  </a:lnTo>
                  <a:lnTo>
                    <a:pt x="179756" y="6757"/>
                  </a:lnTo>
                  <a:lnTo>
                    <a:pt x="165443" y="13413"/>
                  </a:lnTo>
                  <a:lnTo>
                    <a:pt x="151797" y="21611"/>
                  </a:lnTo>
                  <a:lnTo>
                    <a:pt x="138670" y="30938"/>
                  </a:lnTo>
                  <a:lnTo>
                    <a:pt x="125925" y="41064"/>
                  </a:lnTo>
                  <a:lnTo>
                    <a:pt x="113456" y="51747"/>
                  </a:lnTo>
                  <a:lnTo>
                    <a:pt x="101185" y="62827"/>
                  </a:lnTo>
                  <a:lnTo>
                    <a:pt x="89333" y="74737"/>
                  </a:lnTo>
                  <a:lnTo>
                    <a:pt x="78377" y="88432"/>
                  </a:lnTo>
                  <a:lnTo>
                    <a:pt x="68497" y="104291"/>
                  </a:lnTo>
                  <a:lnTo>
                    <a:pt x="59339" y="122167"/>
                  </a:lnTo>
                  <a:lnTo>
                    <a:pt x="50204" y="141687"/>
                  </a:lnTo>
                  <a:lnTo>
                    <a:pt x="40688" y="162459"/>
                  </a:lnTo>
                  <a:lnTo>
                    <a:pt x="31231" y="184142"/>
                  </a:lnTo>
                  <a:lnTo>
                    <a:pt x="22906" y="206471"/>
                  </a:lnTo>
                  <a:lnTo>
                    <a:pt x="16244" y="229249"/>
                  </a:lnTo>
                  <a:lnTo>
                    <a:pt x="11226" y="252334"/>
                  </a:lnTo>
                  <a:lnTo>
                    <a:pt x="7593" y="275631"/>
                  </a:lnTo>
                  <a:lnTo>
                    <a:pt x="5028" y="299070"/>
                  </a:lnTo>
                  <a:lnTo>
                    <a:pt x="3247" y="322604"/>
                  </a:lnTo>
                  <a:lnTo>
                    <a:pt x="2025" y="346204"/>
                  </a:lnTo>
                  <a:lnTo>
                    <a:pt x="1191" y="369846"/>
                  </a:lnTo>
                  <a:lnTo>
                    <a:pt x="629" y="393518"/>
                  </a:lnTo>
                  <a:lnTo>
                    <a:pt x="249" y="417209"/>
                  </a:lnTo>
                  <a:lnTo>
                    <a:pt x="0" y="440907"/>
                  </a:lnTo>
                  <a:lnTo>
                    <a:pt x="121" y="464328"/>
                  </a:lnTo>
                  <a:lnTo>
                    <a:pt x="1102" y="486950"/>
                  </a:lnTo>
                  <a:lnTo>
                    <a:pt x="3145" y="508553"/>
                  </a:lnTo>
                  <a:lnTo>
                    <a:pt x="6179" y="529193"/>
                  </a:lnTo>
                  <a:lnTo>
                    <a:pt x="10028" y="549038"/>
                  </a:lnTo>
                  <a:lnTo>
                    <a:pt x="14501" y="568269"/>
                  </a:lnTo>
                  <a:lnTo>
                    <a:pt x="19713" y="586771"/>
                  </a:lnTo>
                  <a:lnTo>
                    <a:pt x="26046" y="604157"/>
                  </a:lnTo>
                  <a:lnTo>
                    <a:pt x="33624" y="620301"/>
                  </a:lnTo>
                  <a:lnTo>
                    <a:pt x="42322" y="635327"/>
                  </a:lnTo>
                  <a:lnTo>
                    <a:pt x="51922" y="649454"/>
                  </a:lnTo>
                  <a:lnTo>
                    <a:pt x="62216" y="662889"/>
                  </a:lnTo>
                  <a:lnTo>
                    <a:pt x="73570" y="675265"/>
                  </a:lnTo>
                  <a:lnTo>
                    <a:pt x="86876" y="685686"/>
                  </a:lnTo>
                  <a:lnTo>
                    <a:pt x="102454" y="693807"/>
                  </a:lnTo>
                  <a:lnTo>
                    <a:pt x="119565" y="699259"/>
                  </a:lnTo>
                  <a:lnTo>
                    <a:pt x="136769" y="701399"/>
                  </a:lnTo>
                  <a:lnTo>
                    <a:pt x="153222" y="700203"/>
                  </a:lnTo>
                  <a:lnTo>
                    <a:pt x="168677" y="696133"/>
                  </a:lnTo>
                  <a:lnTo>
                    <a:pt x="183205" y="689809"/>
                  </a:lnTo>
                  <a:lnTo>
                    <a:pt x="196978" y="681800"/>
                  </a:lnTo>
                  <a:lnTo>
                    <a:pt x="210179" y="672302"/>
                  </a:lnTo>
                  <a:lnTo>
                    <a:pt x="222968" y="661155"/>
                  </a:lnTo>
                  <a:lnTo>
                    <a:pt x="235458" y="648394"/>
                  </a:lnTo>
                  <a:lnTo>
                    <a:pt x="247462" y="633980"/>
                  </a:lnTo>
                  <a:lnTo>
                    <a:pt x="258520" y="617695"/>
                  </a:lnTo>
                  <a:lnTo>
                    <a:pt x="268454" y="599596"/>
                  </a:lnTo>
                  <a:lnTo>
                    <a:pt x="277073" y="579962"/>
                  </a:lnTo>
                  <a:lnTo>
                    <a:pt x="284048" y="559135"/>
                  </a:lnTo>
                  <a:lnTo>
                    <a:pt x="289356" y="537433"/>
                  </a:lnTo>
                  <a:lnTo>
                    <a:pt x="292950" y="515385"/>
                  </a:lnTo>
                  <a:lnTo>
                    <a:pt x="294615" y="493697"/>
                  </a:lnTo>
                  <a:lnTo>
                    <a:pt x="294414" y="472734"/>
                  </a:lnTo>
                  <a:lnTo>
                    <a:pt x="292362" y="452815"/>
                  </a:lnTo>
                  <a:lnTo>
                    <a:pt x="288288" y="434353"/>
                  </a:lnTo>
                  <a:lnTo>
                    <a:pt x="282284" y="417450"/>
                  </a:lnTo>
                  <a:lnTo>
                    <a:pt x="274388" y="402746"/>
                  </a:lnTo>
                  <a:lnTo>
                    <a:pt x="264441" y="391521"/>
                  </a:lnTo>
                  <a:lnTo>
                    <a:pt x="252591" y="384195"/>
                  </a:lnTo>
                  <a:lnTo>
                    <a:pt x="240557" y="381572"/>
                  </a:lnTo>
                  <a:lnTo>
                    <a:pt x="233003" y="384935"/>
                  </a:lnTo>
                  <a:lnTo>
                    <a:pt x="232859" y="392378"/>
                  </a:lnTo>
                  <a:lnTo>
                    <a:pt x="238434" y="400402"/>
                  </a:lnTo>
                  <a:lnTo>
                    <a:pt x="247935" y="407952"/>
                  </a:lnTo>
                  <a:lnTo>
                    <a:pt x="260121" y="414990"/>
                  </a:lnTo>
                  <a:lnTo>
                    <a:pt x="274143" y="421647"/>
                  </a:lnTo>
                  <a:lnTo>
                    <a:pt x="289688" y="427767"/>
                  </a:lnTo>
                  <a:lnTo>
                    <a:pt x="306877" y="432918"/>
                  </a:lnTo>
                  <a:lnTo>
                    <a:pt x="325649" y="436941"/>
                  </a:lnTo>
                  <a:lnTo>
                    <a:pt x="345767" y="439924"/>
                  </a:lnTo>
                  <a:lnTo>
                    <a:pt x="366937" y="442065"/>
                  </a:lnTo>
                  <a:lnTo>
                    <a:pt x="388876" y="443560"/>
                  </a:lnTo>
                  <a:lnTo>
                    <a:pt x="411085" y="444307"/>
                  </a:lnTo>
                  <a:lnTo>
                    <a:pt x="432883" y="443922"/>
                  </a:lnTo>
                  <a:lnTo>
                    <a:pt x="453906" y="442295"/>
                  </a:lnTo>
                  <a:lnTo>
                    <a:pt x="473359" y="439814"/>
                  </a:lnTo>
                  <a:lnTo>
                    <a:pt x="491777" y="436982"/>
                  </a:lnTo>
                  <a:lnTo>
                    <a:pt x="510776" y="433549"/>
                  </a:lnTo>
                  <a:lnTo>
                    <a:pt x="533406" y="428997"/>
                  </a:lnTo>
                </a:path>
              </a:pathLst>
            </a:custGeom>
            <a:ln w="64384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265026" y="3719659"/>
              <a:ext cx="258270" cy="342351"/>
            </a:xfrm>
            <a:custGeom>
              <a:avLst/>
              <a:gdLst/>
              <a:ahLst/>
              <a:cxnLst/>
              <a:rect l="0" t="0" r="0" b="0"/>
              <a:pathLst>
                <a:path w="258270" h="342351">
                  <a:moveTo>
                    <a:pt x="193896" y="0"/>
                  </a:moveTo>
                  <a:lnTo>
                    <a:pt x="179017" y="5072"/>
                  </a:lnTo>
                  <a:lnTo>
                    <a:pt x="164908" y="10857"/>
                  </a:lnTo>
                  <a:lnTo>
                    <a:pt x="150211" y="17951"/>
                  </a:lnTo>
                  <a:lnTo>
                    <a:pt x="135087" y="26234"/>
                  </a:lnTo>
                  <a:lnTo>
                    <a:pt x="120131" y="35499"/>
                  </a:lnTo>
                  <a:lnTo>
                    <a:pt x="105695" y="45533"/>
                  </a:lnTo>
                  <a:lnTo>
                    <a:pt x="91854" y="56410"/>
                  </a:lnTo>
                  <a:lnTo>
                    <a:pt x="78539" y="68491"/>
                  </a:lnTo>
                  <a:lnTo>
                    <a:pt x="65639" y="81875"/>
                  </a:lnTo>
                  <a:lnTo>
                    <a:pt x="53054" y="96419"/>
                  </a:lnTo>
                  <a:lnTo>
                    <a:pt x="40690" y="111893"/>
                  </a:lnTo>
                  <a:lnTo>
                    <a:pt x="28508" y="128070"/>
                  </a:lnTo>
                  <a:lnTo>
                    <a:pt x="17291" y="145038"/>
                  </a:lnTo>
                  <a:lnTo>
                    <a:pt x="8558" y="163164"/>
                  </a:lnTo>
                  <a:lnTo>
                    <a:pt x="2945" y="182552"/>
                  </a:lnTo>
                  <a:lnTo>
                    <a:pt x="266" y="202791"/>
                  </a:lnTo>
                  <a:lnTo>
                    <a:pt x="0" y="223138"/>
                  </a:lnTo>
                  <a:lnTo>
                    <a:pt x="1581" y="243140"/>
                  </a:lnTo>
                  <a:lnTo>
                    <a:pt x="4788" y="262387"/>
                  </a:lnTo>
                  <a:lnTo>
                    <a:pt x="9747" y="280383"/>
                  </a:lnTo>
                  <a:lnTo>
                    <a:pt x="16408" y="296976"/>
                  </a:lnTo>
                  <a:lnTo>
                    <a:pt x="25059" y="311756"/>
                  </a:lnTo>
                  <a:lnTo>
                    <a:pt x="36425" y="323932"/>
                  </a:lnTo>
                  <a:lnTo>
                    <a:pt x="50647" y="333296"/>
                  </a:lnTo>
                  <a:lnTo>
                    <a:pt x="67104" y="339614"/>
                  </a:lnTo>
                  <a:lnTo>
                    <a:pt x="84760" y="342350"/>
                  </a:lnTo>
                  <a:lnTo>
                    <a:pt x="102891" y="341559"/>
                  </a:lnTo>
                  <a:lnTo>
                    <a:pt x="121136" y="337765"/>
                  </a:lnTo>
                  <a:lnTo>
                    <a:pt x="139344" y="331625"/>
                  </a:lnTo>
                  <a:lnTo>
                    <a:pt x="157457" y="323741"/>
                  </a:lnTo>
                  <a:lnTo>
                    <a:pt x="174920" y="314326"/>
                  </a:lnTo>
                  <a:lnTo>
                    <a:pt x="190705" y="303234"/>
                  </a:lnTo>
                  <a:lnTo>
                    <a:pt x="204393" y="290519"/>
                  </a:lnTo>
                  <a:lnTo>
                    <a:pt x="216106" y="276423"/>
                  </a:lnTo>
                  <a:lnTo>
                    <a:pt x="226199" y="261251"/>
                  </a:lnTo>
                  <a:lnTo>
                    <a:pt x="235051" y="245273"/>
                  </a:lnTo>
                  <a:lnTo>
                    <a:pt x="242716" y="228441"/>
                  </a:lnTo>
                  <a:lnTo>
                    <a:pt x="248941" y="210405"/>
                  </a:lnTo>
                  <a:lnTo>
                    <a:pt x="253692" y="191077"/>
                  </a:lnTo>
                  <a:lnTo>
                    <a:pt x="256884" y="170879"/>
                  </a:lnTo>
                  <a:lnTo>
                    <a:pt x="258269" y="150559"/>
                  </a:lnTo>
                  <a:lnTo>
                    <a:pt x="257874" y="130574"/>
                  </a:lnTo>
                  <a:lnTo>
                    <a:pt x="255688" y="111340"/>
                  </a:lnTo>
                  <a:lnTo>
                    <a:pt x="251526" y="93352"/>
                  </a:lnTo>
                  <a:lnTo>
                    <a:pt x="245460" y="76756"/>
                  </a:lnTo>
                  <a:lnTo>
                    <a:pt x="237522" y="61687"/>
                  </a:lnTo>
                  <a:lnTo>
                    <a:pt x="227548" y="48418"/>
                  </a:lnTo>
                  <a:lnTo>
                    <a:pt x="215647" y="36937"/>
                  </a:lnTo>
                  <a:lnTo>
                    <a:pt x="202264" y="27554"/>
                  </a:lnTo>
                  <a:lnTo>
                    <a:pt x="186354" y="20304"/>
                  </a:lnTo>
                  <a:lnTo>
                    <a:pt x="162744" y="16438"/>
                  </a:lnTo>
                  <a:lnTo>
                    <a:pt x="122705" y="17797"/>
                  </a:lnTo>
                </a:path>
              </a:pathLst>
            </a:custGeom>
            <a:ln w="64384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641483" y="3671251"/>
              <a:ext cx="849704" cy="497017"/>
            </a:xfrm>
            <a:custGeom>
              <a:avLst/>
              <a:gdLst/>
              <a:ahLst/>
              <a:cxnLst/>
              <a:rect l="0" t="0" r="0" b="0"/>
              <a:pathLst>
                <a:path w="849704" h="497017">
                  <a:moveTo>
                    <a:pt x="13212" y="101801"/>
                  </a:moveTo>
                  <a:lnTo>
                    <a:pt x="8364" y="121638"/>
                  </a:lnTo>
                  <a:lnTo>
                    <a:pt x="4744" y="140450"/>
                  </a:lnTo>
                  <a:lnTo>
                    <a:pt x="2042" y="160057"/>
                  </a:lnTo>
                  <a:lnTo>
                    <a:pt x="338" y="180614"/>
                  </a:lnTo>
                  <a:lnTo>
                    <a:pt x="0" y="202015"/>
                  </a:lnTo>
                  <a:lnTo>
                    <a:pt x="1102" y="224085"/>
                  </a:lnTo>
                  <a:lnTo>
                    <a:pt x="3195" y="246656"/>
                  </a:lnTo>
                  <a:lnTo>
                    <a:pt x="5499" y="269587"/>
                  </a:lnTo>
                  <a:lnTo>
                    <a:pt x="7550" y="292597"/>
                  </a:lnTo>
                  <a:lnTo>
                    <a:pt x="9323" y="309481"/>
                  </a:lnTo>
                  <a:lnTo>
                    <a:pt x="10818" y="312637"/>
                  </a:lnTo>
                  <a:lnTo>
                    <a:pt x="11812" y="304528"/>
                  </a:lnTo>
                  <a:lnTo>
                    <a:pt x="12401" y="289140"/>
                  </a:lnTo>
                  <a:lnTo>
                    <a:pt x="12736" y="269666"/>
                  </a:lnTo>
                  <a:lnTo>
                    <a:pt x="12936" y="248069"/>
                  </a:lnTo>
                  <a:lnTo>
                    <a:pt x="13340" y="225679"/>
                  </a:lnTo>
                  <a:lnTo>
                    <a:pt x="14501" y="203560"/>
                  </a:lnTo>
                  <a:lnTo>
                    <a:pt x="16659" y="182200"/>
                  </a:lnTo>
                  <a:lnTo>
                    <a:pt x="19770" y="161679"/>
                  </a:lnTo>
                  <a:lnTo>
                    <a:pt x="23667" y="141890"/>
                  </a:lnTo>
                  <a:lnTo>
                    <a:pt x="28173" y="122678"/>
                  </a:lnTo>
                  <a:lnTo>
                    <a:pt x="33406" y="103896"/>
                  </a:lnTo>
                  <a:lnTo>
                    <a:pt x="39754" y="85420"/>
                  </a:lnTo>
                  <a:lnTo>
                    <a:pt x="47349" y="67176"/>
                  </a:lnTo>
                  <a:lnTo>
                    <a:pt x="56347" y="49649"/>
                  </a:lnTo>
                  <a:lnTo>
                    <a:pt x="67045" y="33831"/>
                  </a:lnTo>
                  <a:lnTo>
                    <a:pt x="79438" y="20151"/>
                  </a:lnTo>
                  <a:lnTo>
                    <a:pt x="93002" y="9307"/>
                  </a:lnTo>
                  <a:lnTo>
                    <a:pt x="106904" y="2498"/>
                  </a:lnTo>
                  <a:lnTo>
                    <a:pt x="120633" y="0"/>
                  </a:lnTo>
                  <a:lnTo>
                    <a:pt x="134004" y="1591"/>
                  </a:lnTo>
                  <a:lnTo>
                    <a:pt x="147002" y="7012"/>
                  </a:lnTo>
                  <a:lnTo>
                    <a:pt x="159681" y="15731"/>
                  </a:lnTo>
                  <a:lnTo>
                    <a:pt x="171835" y="27338"/>
                  </a:lnTo>
                  <a:lnTo>
                    <a:pt x="183007" y="41697"/>
                  </a:lnTo>
                  <a:lnTo>
                    <a:pt x="193032" y="58477"/>
                  </a:lnTo>
                  <a:lnTo>
                    <a:pt x="202000" y="76931"/>
                  </a:lnTo>
                  <a:lnTo>
                    <a:pt x="210110" y="96065"/>
                  </a:lnTo>
                  <a:lnTo>
                    <a:pt x="217571" y="115262"/>
                  </a:lnTo>
                  <a:lnTo>
                    <a:pt x="224561" y="134540"/>
                  </a:lnTo>
                  <a:lnTo>
                    <a:pt x="231215" y="154357"/>
                  </a:lnTo>
                  <a:lnTo>
                    <a:pt x="237632" y="174953"/>
                  </a:lnTo>
                  <a:lnTo>
                    <a:pt x="243606" y="196322"/>
                  </a:lnTo>
                  <a:lnTo>
                    <a:pt x="248665" y="218342"/>
                  </a:lnTo>
                  <a:lnTo>
                    <a:pt x="252631" y="240865"/>
                  </a:lnTo>
                  <a:lnTo>
                    <a:pt x="255577" y="263756"/>
                  </a:lnTo>
                  <a:lnTo>
                    <a:pt x="257694" y="286910"/>
                  </a:lnTo>
                  <a:lnTo>
                    <a:pt x="259220" y="310138"/>
                  </a:lnTo>
                  <a:lnTo>
                    <a:pt x="261660" y="329477"/>
                  </a:lnTo>
                  <a:lnTo>
                    <a:pt x="266095" y="339020"/>
                  </a:lnTo>
                  <a:lnTo>
                    <a:pt x="271169" y="338975"/>
                  </a:lnTo>
                  <a:lnTo>
                    <a:pt x="276411" y="332229"/>
                  </a:lnTo>
                  <a:lnTo>
                    <a:pt x="282058" y="321560"/>
                  </a:lnTo>
                  <a:lnTo>
                    <a:pt x="288633" y="309127"/>
                  </a:lnTo>
                  <a:lnTo>
                    <a:pt x="296353" y="296152"/>
                  </a:lnTo>
                  <a:lnTo>
                    <a:pt x="305421" y="283455"/>
                  </a:lnTo>
                  <a:lnTo>
                    <a:pt x="316159" y="271746"/>
                  </a:lnTo>
                  <a:lnTo>
                    <a:pt x="328578" y="261294"/>
                  </a:lnTo>
                  <a:lnTo>
                    <a:pt x="342448" y="252572"/>
                  </a:lnTo>
                  <a:lnTo>
                    <a:pt x="357454" y="246406"/>
                  </a:lnTo>
                  <a:lnTo>
                    <a:pt x="373306" y="243007"/>
                  </a:lnTo>
                  <a:lnTo>
                    <a:pt x="389764" y="242068"/>
                  </a:lnTo>
                  <a:lnTo>
                    <a:pt x="406649" y="243092"/>
                  </a:lnTo>
                  <a:lnTo>
                    <a:pt x="423827" y="245575"/>
                  </a:lnTo>
                  <a:lnTo>
                    <a:pt x="441206" y="248553"/>
                  </a:lnTo>
                  <a:lnTo>
                    <a:pt x="458722" y="250675"/>
                  </a:lnTo>
                  <a:lnTo>
                    <a:pt x="476333" y="251273"/>
                  </a:lnTo>
                  <a:lnTo>
                    <a:pt x="494003" y="250291"/>
                  </a:lnTo>
                  <a:lnTo>
                    <a:pt x="511717" y="247961"/>
                  </a:lnTo>
                  <a:lnTo>
                    <a:pt x="529452" y="244570"/>
                  </a:lnTo>
                  <a:lnTo>
                    <a:pt x="546918" y="240120"/>
                  </a:lnTo>
                  <a:lnTo>
                    <a:pt x="563596" y="234309"/>
                  </a:lnTo>
                  <a:lnTo>
                    <a:pt x="579250" y="227082"/>
                  </a:lnTo>
                  <a:lnTo>
                    <a:pt x="593658" y="218334"/>
                  </a:lnTo>
                  <a:lnTo>
                    <a:pt x="606469" y="207802"/>
                  </a:lnTo>
                  <a:lnTo>
                    <a:pt x="617640" y="195517"/>
                  </a:lnTo>
                  <a:lnTo>
                    <a:pt x="626831" y="181736"/>
                  </a:lnTo>
                  <a:lnTo>
                    <a:pt x="633303" y="166788"/>
                  </a:lnTo>
                  <a:lnTo>
                    <a:pt x="636899" y="150983"/>
                  </a:lnTo>
                  <a:lnTo>
                    <a:pt x="637680" y="134843"/>
                  </a:lnTo>
                  <a:lnTo>
                    <a:pt x="635648" y="119072"/>
                  </a:lnTo>
                  <a:lnTo>
                    <a:pt x="631075" y="104040"/>
                  </a:lnTo>
                  <a:lnTo>
                    <a:pt x="623882" y="90338"/>
                  </a:lnTo>
                  <a:lnTo>
                    <a:pt x="613520" y="78899"/>
                  </a:lnTo>
                  <a:lnTo>
                    <a:pt x="599986" y="70028"/>
                  </a:lnTo>
                  <a:lnTo>
                    <a:pt x="583993" y="63757"/>
                  </a:lnTo>
                  <a:lnTo>
                    <a:pt x="566651" y="60153"/>
                  </a:lnTo>
                  <a:lnTo>
                    <a:pt x="548731" y="58994"/>
                  </a:lnTo>
                  <a:lnTo>
                    <a:pt x="530627" y="60389"/>
                  </a:lnTo>
                  <a:lnTo>
                    <a:pt x="512512" y="64906"/>
                  </a:lnTo>
                  <a:lnTo>
                    <a:pt x="494456" y="72568"/>
                  </a:lnTo>
                  <a:lnTo>
                    <a:pt x="476744" y="82668"/>
                  </a:lnTo>
                  <a:lnTo>
                    <a:pt x="459891" y="94104"/>
                  </a:lnTo>
                  <a:lnTo>
                    <a:pt x="444105" y="106125"/>
                  </a:lnTo>
                  <a:lnTo>
                    <a:pt x="429319" y="118892"/>
                  </a:lnTo>
                  <a:lnTo>
                    <a:pt x="415351" y="133272"/>
                  </a:lnTo>
                  <a:lnTo>
                    <a:pt x="402023" y="149648"/>
                  </a:lnTo>
                  <a:lnTo>
                    <a:pt x="389720" y="167894"/>
                  </a:lnTo>
                  <a:lnTo>
                    <a:pt x="379346" y="187677"/>
                  </a:lnTo>
                  <a:lnTo>
                    <a:pt x="371249" y="208638"/>
                  </a:lnTo>
                  <a:lnTo>
                    <a:pt x="365526" y="230738"/>
                  </a:lnTo>
                  <a:lnTo>
                    <a:pt x="362305" y="254247"/>
                  </a:lnTo>
                  <a:lnTo>
                    <a:pt x="361399" y="279185"/>
                  </a:lnTo>
                  <a:lnTo>
                    <a:pt x="362679" y="304812"/>
                  </a:lnTo>
                  <a:lnTo>
                    <a:pt x="366224" y="329824"/>
                  </a:lnTo>
                  <a:lnTo>
                    <a:pt x="371857" y="353526"/>
                  </a:lnTo>
                  <a:lnTo>
                    <a:pt x="379218" y="375541"/>
                  </a:lnTo>
                  <a:lnTo>
                    <a:pt x="387903" y="395536"/>
                  </a:lnTo>
                  <a:lnTo>
                    <a:pt x="397569" y="413545"/>
                  </a:lnTo>
                  <a:lnTo>
                    <a:pt x="408214" y="429593"/>
                  </a:lnTo>
                  <a:lnTo>
                    <a:pt x="420144" y="443533"/>
                  </a:lnTo>
                  <a:lnTo>
                    <a:pt x="433447" y="455487"/>
                  </a:lnTo>
                  <a:lnTo>
                    <a:pt x="448511" y="465783"/>
                  </a:lnTo>
                  <a:lnTo>
                    <a:pt x="466134" y="474800"/>
                  </a:lnTo>
                  <a:lnTo>
                    <a:pt x="486506" y="482861"/>
                  </a:lnTo>
                  <a:lnTo>
                    <a:pt x="509042" y="489681"/>
                  </a:lnTo>
                  <a:lnTo>
                    <a:pt x="532727" y="494424"/>
                  </a:lnTo>
                  <a:lnTo>
                    <a:pt x="556850" y="496798"/>
                  </a:lnTo>
                  <a:lnTo>
                    <a:pt x="580779" y="497016"/>
                  </a:lnTo>
                  <a:lnTo>
                    <a:pt x="603855" y="495493"/>
                  </a:lnTo>
                  <a:lnTo>
                    <a:pt x="625824" y="492651"/>
                  </a:lnTo>
                  <a:lnTo>
                    <a:pt x="647022" y="488856"/>
                  </a:lnTo>
                  <a:lnTo>
                    <a:pt x="668154" y="484385"/>
                  </a:lnTo>
                  <a:lnTo>
                    <a:pt x="689645" y="479445"/>
                  </a:lnTo>
                  <a:lnTo>
                    <a:pt x="711622" y="474184"/>
                  </a:lnTo>
                  <a:lnTo>
                    <a:pt x="734048" y="468703"/>
                  </a:lnTo>
                  <a:lnTo>
                    <a:pt x="756813" y="463081"/>
                  </a:lnTo>
                  <a:lnTo>
                    <a:pt x="778800" y="457624"/>
                  </a:lnTo>
                  <a:lnTo>
                    <a:pt x="800080" y="452331"/>
                  </a:lnTo>
                  <a:lnTo>
                    <a:pt x="822523" y="446739"/>
                  </a:lnTo>
                  <a:lnTo>
                    <a:pt x="849703" y="439956"/>
                  </a:lnTo>
                </a:path>
              </a:pathLst>
            </a:custGeom>
            <a:ln w="64384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941173" y="4269867"/>
            <a:ext cx="1298750" cy="842137"/>
            <a:chOff x="941173" y="4269867"/>
            <a:chExt cx="1298750" cy="842137"/>
          </a:xfrm>
        </p:grpSpPr>
        <p:sp>
          <p:nvSpPr>
            <p:cNvPr id="151" name="Freeform 150"/>
            <p:cNvSpPr/>
            <p:nvPr/>
          </p:nvSpPr>
          <p:spPr>
            <a:xfrm>
              <a:off x="941173" y="4269867"/>
              <a:ext cx="479668" cy="842137"/>
            </a:xfrm>
            <a:custGeom>
              <a:avLst/>
              <a:gdLst/>
              <a:ahLst/>
              <a:cxnLst/>
              <a:rect l="0" t="0" r="0" b="0"/>
              <a:pathLst>
                <a:path w="479668" h="842137">
                  <a:moveTo>
                    <a:pt x="325914" y="73366"/>
                  </a:moveTo>
                  <a:lnTo>
                    <a:pt x="317026" y="64478"/>
                  </a:lnTo>
                  <a:lnTo>
                    <a:pt x="308598" y="56050"/>
                  </a:lnTo>
                  <a:lnTo>
                    <a:pt x="299806" y="47272"/>
                  </a:lnTo>
                  <a:lnTo>
                    <a:pt x="290334" y="38322"/>
                  </a:lnTo>
                  <a:lnTo>
                    <a:pt x="279764" y="29715"/>
                  </a:lnTo>
                  <a:lnTo>
                    <a:pt x="267970" y="21733"/>
                  </a:lnTo>
                  <a:lnTo>
                    <a:pt x="254830" y="14648"/>
                  </a:lnTo>
                  <a:lnTo>
                    <a:pt x="240096" y="8835"/>
                  </a:lnTo>
                  <a:lnTo>
                    <a:pt x="223794" y="4376"/>
                  </a:lnTo>
                  <a:lnTo>
                    <a:pt x="206404" y="1357"/>
                  </a:lnTo>
                  <a:lnTo>
                    <a:pt x="188684" y="0"/>
                  </a:lnTo>
                  <a:lnTo>
                    <a:pt x="171104" y="263"/>
                  </a:lnTo>
                  <a:lnTo>
                    <a:pt x="153833" y="1901"/>
                  </a:lnTo>
                  <a:lnTo>
                    <a:pt x="136885" y="4610"/>
                  </a:lnTo>
                  <a:lnTo>
                    <a:pt x="120218" y="8119"/>
                  </a:lnTo>
                  <a:lnTo>
                    <a:pt x="104019" y="12449"/>
                  </a:lnTo>
                  <a:lnTo>
                    <a:pt x="88697" y="17896"/>
                  </a:lnTo>
                  <a:lnTo>
                    <a:pt x="74403" y="24534"/>
                  </a:lnTo>
                  <a:lnTo>
                    <a:pt x="61054" y="32226"/>
                  </a:lnTo>
                  <a:lnTo>
                    <a:pt x="48472" y="40760"/>
                  </a:lnTo>
                  <a:lnTo>
                    <a:pt x="36485" y="49938"/>
                  </a:lnTo>
                  <a:lnTo>
                    <a:pt x="25430" y="60080"/>
                  </a:lnTo>
                  <a:lnTo>
                    <a:pt x="16114" y="71984"/>
                  </a:lnTo>
                  <a:lnTo>
                    <a:pt x="8845" y="85943"/>
                  </a:lnTo>
                  <a:lnTo>
                    <a:pt x="3708" y="101788"/>
                  </a:lnTo>
                  <a:lnTo>
                    <a:pt x="815" y="119164"/>
                  </a:lnTo>
                  <a:lnTo>
                    <a:pt x="0" y="137700"/>
                  </a:lnTo>
                  <a:lnTo>
                    <a:pt x="1146" y="157077"/>
                  </a:lnTo>
                  <a:lnTo>
                    <a:pt x="4319" y="177049"/>
                  </a:lnTo>
                  <a:lnTo>
                    <a:pt x="9366" y="197429"/>
                  </a:lnTo>
                  <a:lnTo>
                    <a:pt x="15961" y="217839"/>
                  </a:lnTo>
                  <a:lnTo>
                    <a:pt x="23744" y="237721"/>
                  </a:lnTo>
                  <a:lnTo>
                    <a:pt x="32406" y="256805"/>
                  </a:lnTo>
                  <a:lnTo>
                    <a:pt x="41943" y="274601"/>
                  </a:lnTo>
                  <a:lnTo>
                    <a:pt x="52634" y="290301"/>
                  </a:lnTo>
                  <a:lnTo>
                    <a:pt x="64546" y="303659"/>
                  </a:lnTo>
                  <a:lnTo>
                    <a:pt x="77784" y="314657"/>
                  </a:lnTo>
                  <a:lnTo>
                    <a:pt x="92593" y="323244"/>
                  </a:lnTo>
                  <a:lnTo>
                    <a:pt x="108950" y="329634"/>
                  </a:lnTo>
                  <a:lnTo>
                    <a:pt x="126379" y="333980"/>
                  </a:lnTo>
                  <a:lnTo>
                    <a:pt x="144125" y="336242"/>
                  </a:lnTo>
                  <a:lnTo>
                    <a:pt x="161738" y="336597"/>
                  </a:lnTo>
                  <a:lnTo>
                    <a:pt x="179545" y="335635"/>
                  </a:lnTo>
                  <a:lnTo>
                    <a:pt x="198466" y="334185"/>
                  </a:lnTo>
                  <a:lnTo>
                    <a:pt x="218928" y="332784"/>
                  </a:lnTo>
                  <a:lnTo>
                    <a:pt x="240399" y="332129"/>
                  </a:lnTo>
                  <a:lnTo>
                    <a:pt x="261699" y="333190"/>
                  </a:lnTo>
                  <a:lnTo>
                    <a:pt x="282136" y="336327"/>
                  </a:lnTo>
                  <a:lnTo>
                    <a:pt x="301301" y="341387"/>
                  </a:lnTo>
                  <a:lnTo>
                    <a:pt x="318828" y="348018"/>
                  </a:lnTo>
                  <a:lnTo>
                    <a:pt x="334706" y="355846"/>
                  </a:lnTo>
                  <a:lnTo>
                    <a:pt x="349167" y="364795"/>
                  </a:lnTo>
                  <a:lnTo>
                    <a:pt x="362517" y="375078"/>
                  </a:lnTo>
                  <a:lnTo>
                    <a:pt x="375044" y="386703"/>
                  </a:lnTo>
                  <a:lnTo>
                    <a:pt x="386980" y="399490"/>
                  </a:lnTo>
                  <a:lnTo>
                    <a:pt x="398502" y="413188"/>
                  </a:lnTo>
                  <a:lnTo>
                    <a:pt x="409730" y="427574"/>
                  </a:lnTo>
                  <a:lnTo>
                    <a:pt x="420507" y="442704"/>
                  </a:lnTo>
                  <a:lnTo>
                    <a:pt x="430430" y="458897"/>
                  </a:lnTo>
                  <a:lnTo>
                    <a:pt x="439348" y="476243"/>
                  </a:lnTo>
                  <a:lnTo>
                    <a:pt x="447338" y="494619"/>
                  </a:lnTo>
                  <a:lnTo>
                    <a:pt x="454573" y="513818"/>
                  </a:lnTo>
                  <a:lnTo>
                    <a:pt x="461230" y="533637"/>
                  </a:lnTo>
                  <a:lnTo>
                    <a:pt x="467216" y="553903"/>
                  </a:lnTo>
                  <a:lnTo>
                    <a:pt x="472188" y="574486"/>
                  </a:lnTo>
                  <a:lnTo>
                    <a:pt x="476032" y="595294"/>
                  </a:lnTo>
                  <a:lnTo>
                    <a:pt x="478615" y="616508"/>
                  </a:lnTo>
                  <a:lnTo>
                    <a:pt x="479667" y="638543"/>
                  </a:lnTo>
                  <a:lnTo>
                    <a:pt x="479187" y="661544"/>
                  </a:lnTo>
                  <a:lnTo>
                    <a:pt x="477145" y="684694"/>
                  </a:lnTo>
                  <a:lnTo>
                    <a:pt x="473357" y="706427"/>
                  </a:lnTo>
                  <a:lnTo>
                    <a:pt x="467892" y="725977"/>
                  </a:lnTo>
                  <a:lnTo>
                    <a:pt x="461015" y="743337"/>
                  </a:lnTo>
                  <a:lnTo>
                    <a:pt x="453042" y="758848"/>
                  </a:lnTo>
                  <a:lnTo>
                    <a:pt x="444252" y="772923"/>
                  </a:lnTo>
                  <a:lnTo>
                    <a:pt x="434629" y="785689"/>
                  </a:lnTo>
                  <a:lnTo>
                    <a:pt x="423881" y="796984"/>
                  </a:lnTo>
                  <a:lnTo>
                    <a:pt x="411931" y="806838"/>
                  </a:lnTo>
                  <a:lnTo>
                    <a:pt x="398667" y="815463"/>
                  </a:lnTo>
                  <a:lnTo>
                    <a:pt x="383840" y="823127"/>
                  </a:lnTo>
                  <a:lnTo>
                    <a:pt x="367472" y="830066"/>
                  </a:lnTo>
                  <a:lnTo>
                    <a:pt x="350036" y="835984"/>
                  </a:lnTo>
                  <a:lnTo>
                    <a:pt x="332284" y="840104"/>
                  </a:lnTo>
                  <a:lnTo>
                    <a:pt x="314675" y="842136"/>
                  </a:lnTo>
                  <a:lnTo>
                    <a:pt x="297128" y="842011"/>
                  </a:lnTo>
                  <a:lnTo>
                    <a:pt x="279187" y="839624"/>
                  </a:lnTo>
                  <a:lnTo>
                    <a:pt x="260616" y="835154"/>
                  </a:lnTo>
                  <a:lnTo>
                    <a:pt x="241647" y="828970"/>
                  </a:lnTo>
                  <a:lnTo>
                    <a:pt x="222843" y="821473"/>
                  </a:lnTo>
                  <a:lnTo>
                    <a:pt x="204531" y="813016"/>
                  </a:lnTo>
                  <a:lnTo>
                    <a:pt x="187021" y="803874"/>
                  </a:lnTo>
                  <a:lnTo>
                    <a:pt x="170718" y="794258"/>
                  </a:lnTo>
                  <a:lnTo>
                    <a:pt x="155716" y="784312"/>
                  </a:lnTo>
                  <a:lnTo>
                    <a:pt x="141868" y="774141"/>
                  </a:lnTo>
                  <a:lnTo>
                    <a:pt x="128941" y="763821"/>
                  </a:lnTo>
                  <a:lnTo>
                    <a:pt x="116717" y="753404"/>
                  </a:lnTo>
                  <a:lnTo>
                    <a:pt x="105462" y="743093"/>
                  </a:lnTo>
                  <a:lnTo>
                    <a:pt x="94814" y="732067"/>
                  </a:lnTo>
                  <a:lnTo>
                    <a:pt x="83832" y="717663"/>
                  </a:lnTo>
                  <a:lnTo>
                    <a:pt x="70745" y="695342"/>
                  </a:lnTo>
                </a:path>
              </a:pathLst>
            </a:custGeom>
            <a:ln w="57535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499302" y="4808511"/>
              <a:ext cx="294074" cy="285605"/>
            </a:xfrm>
            <a:custGeom>
              <a:avLst/>
              <a:gdLst/>
              <a:ahLst/>
              <a:cxnLst/>
              <a:rect l="0" t="0" r="0" b="0"/>
              <a:pathLst>
                <a:path w="294074" h="285605">
                  <a:moveTo>
                    <a:pt x="22955" y="92906"/>
                  </a:moveTo>
                  <a:lnTo>
                    <a:pt x="31945" y="106034"/>
                  </a:lnTo>
                  <a:lnTo>
                    <a:pt x="41343" y="116738"/>
                  </a:lnTo>
                  <a:lnTo>
                    <a:pt x="52091" y="125973"/>
                  </a:lnTo>
                  <a:lnTo>
                    <a:pt x="64119" y="133631"/>
                  </a:lnTo>
                  <a:lnTo>
                    <a:pt x="77216" y="139031"/>
                  </a:lnTo>
                  <a:lnTo>
                    <a:pt x="91137" y="141982"/>
                  </a:lnTo>
                  <a:lnTo>
                    <a:pt x="105416" y="142502"/>
                  </a:lnTo>
                  <a:lnTo>
                    <a:pt x="119415" y="140560"/>
                  </a:lnTo>
                  <a:lnTo>
                    <a:pt x="132791" y="136382"/>
                  </a:lnTo>
                  <a:lnTo>
                    <a:pt x="145003" y="129881"/>
                  </a:lnTo>
                  <a:lnTo>
                    <a:pt x="155207" y="120561"/>
                  </a:lnTo>
                  <a:lnTo>
                    <a:pt x="163119" y="108415"/>
                  </a:lnTo>
                  <a:lnTo>
                    <a:pt x="168456" y="94331"/>
                  </a:lnTo>
                  <a:lnTo>
                    <a:pt x="170689" y="79762"/>
                  </a:lnTo>
                  <a:lnTo>
                    <a:pt x="169827" y="65596"/>
                  </a:lnTo>
                  <a:lnTo>
                    <a:pt x="166067" y="52134"/>
                  </a:lnTo>
                  <a:lnTo>
                    <a:pt x="159518" y="39378"/>
                  </a:lnTo>
                  <a:lnTo>
                    <a:pt x="150517" y="27233"/>
                  </a:lnTo>
                  <a:lnTo>
                    <a:pt x="139548" y="16305"/>
                  </a:lnTo>
                  <a:lnTo>
                    <a:pt x="127094" y="7869"/>
                  </a:lnTo>
                  <a:lnTo>
                    <a:pt x="113568" y="2425"/>
                  </a:lnTo>
                  <a:lnTo>
                    <a:pt x="99535" y="0"/>
                  </a:lnTo>
                  <a:lnTo>
                    <a:pt x="85691" y="550"/>
                  </a:lnTo>
                  <a:lnTo>
                    <a:pt x="72400" y="3733"/>
                  </a:lnTo>
                  <a:lnTo>
                    <a:pt x="59729" y="9282"/>
                  </a:lnTo>
                  <a:lnTo>
                    <a:pt x="47603" y="17147"/>
                  </a:lnTo>
                  <a:lnTo>
                    <a:pt x="35922" y="27098"/>
                  </a:lnTo>
                  <a:lnTo>
                    <a:pt x="25072" y="39245"/>
                  </a:lnTo>
                  <a:lnTo>
                    <a:pt x="15893" y="54115"/>
                  </a:lnTo>
                  <a:lnTo>
                    <a:pt x="8716" y="71739"/>
                  </a:lnTo>
                  <a:lnTo>
                    <a:pt x="3640" y="91251"/>
                  </a:lnTo>
                  <a:lnTo>
                    <a:pt x="788" y="111210"/>
                  </a:lnTo>
                  <a:lnTo>
                    <a:pt x="0" y="130743"/>
                  </a:lnTo>
                  <a:lnTo>
                    <a:pt x="1165" y="149555"/>
                  </a:lnTo>
                  <a:lnTo>
                    <a:pt x="4350" y="167650"/>
                  </a:lnTo>
                  <a:lnTo>
                    <a:pt x="9405" y="185141"/>
                  </a:lnTo>
                  <a:lnTo>
                    <a:pt x="16005" y="201919"/>
                  </a:lnTo>
                  <a:lnTo>
                    <a:pt x="23792" y="217643"/>
                  </a:lnTo>
                  <a:lnTo>
                    <a:pt x="32456" y="232204"/>
                  </a:lnTo>
                  <a:lnTo>
                    <a:pt x="41995" y="245477"/>
                  </a:lnTo>
                  <a:lnTo>
                    <a:pt x="52686" y="257204"/>
                  </a:lnTo>
                  <a:lnTo>
                    <a:pt x="64599" y="267377"/>
                  </a:lnTo>
                  <a:lnTo>
                    <a:pt x="77837" y="275724"/>
                  </a:lnTo>
                  <a:lnTo>
                    <a:pt x="92647" y="281599"/>
                  </a:lnTo>
                  <a:lnTo>
                    <a:pt x="109004" y="284870"/>
                  </a:lnTo>
                  <a:lnTo>
                    <a:pt x="126434" y="285604"/>
                  </a:lnTo>
                  <a:lnTo>
                    <a:pt x="144180" y="283806"/>
                  </a:lnTo>
                  <a:lnTo>
                    <a:pt x="161772" y="279736"/>
                  </a:lnTo>
                  <a:lnTo>
                    <a:pt x="178794" y="273824"/>
                  </a:lnTo>
                  <a:lnTo>
                    <a:pt x="194768" y="266509"/>
                  </a:lnTo>
                  <a:lnTo>
                    <a:pt x="209549" y="258182"/>
                  </a:lnTo>
                  <a:lnTo>
                    <a:pt x="223380" y="249308"/>
                  </a:lnTo>
                  <a:lnTo>
                    <a:pt x="238414" y="239415"/>
                  </a:lnTo>
                  <a:lnTo>
                    <a:pt x="259359" y="225950"/>
                  </a:lnTo>
                  <a:lnTo>
                    <a:pt x="294073" y="204542"/>
                  </a:lnTo>
                </a:path>
              </a:pathLst>
            </a:custGeom>
            <a:ln w="57535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768519" y="4746826"/>
              <a:ext cx="471404" cy="349987"/>
            </a:xfrm>
            <a:custGeom>
              <a:avLst/>
              <a:gdLst/>
              <a:ahLst/>
              <a:cxnLst/>
              <a:rect l="0" t="0" r="0" b="0"/>
              <a:pathLst>
                <a:path w="471404" h="349987">
                  <a:moveTo>
                    <a:pt x="40804" y="234331"/>
                  </a:moveTo>
                  <a:lnTo>
                    <a:pt x="49793" y="225545"/>
                  </a:lnTo>
                  <a:lnTo>
                    <a:pt x="59191" y="218086"/>
                  </a:lnTo>
                  <a:lnTo>
                    <a:pt x="69933" y="211259"/>
                  </a:lnTo>
                  <a:lnTo>
                    <a:pt x="81699" y="204604"/>
                  </a:lnTo>
                  <a:lnTo>
                    <a:pt x="93814" y="197543"/>
                  </a:lnTo>
                  <a:lnTo>
                    <a:pt x="105843" y="189793"/>
                  </a:lnTo>
                  <a:lnTo>
                    <a:pt x="117619" y="181345"/>
                  </a:lnTo>
                  <a:lnTo>
                    <a:pt x="129121" y="172299"/>
                  </a:lnTo>
                  <a:lnTo>
                    <a:pt x="140386" y="162782"/>
                  </a:lnTo>
                  <a:lnTo>
                    <a:pt x="151467" y="152669"/>
                  </a:lnTo>
                  <a:lnTo>
                    <a:pt x="162411" y="141590"/>
                  </a:lnTo>
                  <a:lnTo>
                    <a:pt x="173237" y="129418"/>
                  </a:lnTo>
                  <a:lnTo>
                    <a:pt x="183229" y="116006"/>
                  </a:lnTo>
                  <a:lnTo>
                    <a:pt x="191014" y="101080"/>
                  </a:lnTo>
                  <a:lnTo>
                    <a:pt x="196004" y="84653"/>
                  </a:lnTo>
                  <a:lnTo>
                    <a:pt x="197862" y="67434"/>
                  </a:lnTo>
                  <a:lnTo>
                    <a:pt x="196124" y="50635"/>
                  </a:lnTo>
                  <a:lnTo>
                    <a:pt x="190903" y="34931"/>
                  </a:lnTo>
                  <a:lnTo>
                    <a:pt x="182495" y="21183"/>
                  </a:lnTo>
                  <a:lnTo>
                    <a:pt x="171089" y="10641"/>
                  </a:lnTo>
                  <a:lnTo>
                    <a:pt x="157092" y="3680"/>
                  </a:lnTo>
                  <a:lnTo>
                    <a:pt x="141282" y="189"/>
                  </a:lnTo>
                  <a:lnTo>
                    <a:pt x="124637" y="0"/>
                  </a:lnTo>
                  <a:lnTo>
                    <a:pt x="107790" y="2678"/>
                  </a:lnTo>
                  <a:lnTo>
                    <a:pt x="91270" y="7883"/>
                  </a:lnTo>
                  <a:lnTo>
                    <a:pt x="75633" y="15515"/>
                  </a:lnTo>
                  <a:lnTo>
                    <a:pt x="61086" y="25302"/>
                  </a:lnTo>
                  <a:lnTo>
                    <a:pt x="47799" y="37083"/>
                  </a:lnTo>
                  <a:lnTo>
                    <a:pt x="36055" y="50900"/>
                  </a:lnTo>
                  <a:lnTo>
                    <a:pt x="25857" y="66599"/>
                  </a:lnTo>
                  <a:lnTo>
                    <a:pt x="17234" y="84099"/>
                  </a:lnTo>
                  <a:lnTo>
                    <a:pt x="10366" y="103504"/>
                  </a:lnTo>
                  <a:lnTo>
                    <a:pt x="5189" y="124682"/>
                  </a:lnTo>
                  <a:lnTo>
                    <a:pt x="1684" y="146836"/>
                  </a:lnTo>
                  <a:lnTo>
                    <a:pt x="0" y="168694"/>
                  </a:lnTo>
                  <a:lnTo>
                    <a:pt x="51" y="189562"/>
                  </a:lnTo>
                  <a:lnTo>
                    <a:pt x="1803" y="209296"/>
                  </a:lnTo>
                  <a:lnTo>
                    <a:pt x="5395" y="228023"/>
                  </a:lnTo>
                  <a:lnTo>
                    <a:pt x="10735" y="245937"/>
                  </a:lnTo>
                  <a:lnTo>
                    <a:pt x="17786" y="262744"/>
                  </a:lnTo>
                  <a:lnTo>
                    <a:pt x="26683" y="277680"/>
                  </a:lnTo>
                  <a:lnTo>
                    <a:pt x="37324" y="290482"/>
                  </a:lnTo>
                  <a:lnTo>
                    <a:pt x="49424" y="301340"/>
                  </a:lnTo>
                  <a:lnTo>
                    <a:pt x="62651" y="310629"/>
                  </a:lnTo>
                  <a:lnTo>
                    <a:pt x="76708" y="318731"/>
                  </a:lnTo>
                  <a:lnTo>
                    <a:pt x="91357" y="325971"/>
                  </a:lnTo>
                  <a:lnTo>
                    <a:pt x="106420" y="332605"/>
                  </a:lnTo>
                  <a:lnTo>
                    <a:pt x="121777" y="338801"/>
                  </a:lnTo>
                  <a:lnTo>
                    <a:pt x="137582" y="344198"/>
                  </a:lnTo>
                  <a:lnTo>
                    <a:pt x="154241" y="347957"/>
                  </a:lnTo>
                  <a:lnTo>
                    <a:pt x="171912" y="349756"/>
                  </a:lnTo>
                  <a:lnTo>
                    <a:pt x="190765" y="349986"/>
                  </a:lnTo>
                  <a:lnTo>
                    <a:pt x="211092" y="349450"/>
                  </a:lnTo>
                  <a:lnTo>
                    <a:pt x="232894" y="348694"/>
                  </a:lnTo>
                  <a:lnTo>
                    <a:pt x="255468" y="347727"/>
                  </a:lnTo>
                  <a:lnTo>
                    <a:pt x="277609" y="346171"/>
                  </a:lnTo>
                  <a:lnTo>
                    <a:pt x="298680" y="343845"/>
                  </a:lnTo>
                  <a:lnTo>
                    <a:pt x="319065" y="341027"/>
                  </a:lnTo>
                  <a:lnTo>
                    <a:pt x="339841" y="338308"/>
                  </a:lnTo>
                  <a:lnTo>
                    <a:pt x="361594" y="336028"/>
                  </a:lnTo>
                  <a:lnTo>
                    <a:pt x="383573" y="334263"/>
                  </a:lnTo>
                  <a:lnTo>
                    <a:pt x="406262" y="332774"/>
                  </a:lnTo>
                  <a:lnTo>
                    <a:pt x="433355" y="331433"/>
                  </a:lnTo>
                  <a:lnTo>
                    <a:pt x="471403" y="330020"/>
                  </a:lnTo>
                </a:path>
              </a:pathLst>
            </a:custGeom>
            <a:ln w="57535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178384" y="4269867"/>
            <a:ext cx="1510120" cy="842137"/>
            <a:chOff x="3178384" y="4269867"/>
            <a:chExt cx="1510120" cy="842137"/>
          </a:xfrm>
        </p:grpSpPr>
        <p:sp>
          <p:nvSpPr>
            <p:cNvPr id="155" name="Freeform 154"/>
            <p:cNvSpPr/>
            <p:nvPr/>
          </p:nvSpPr>
          <p:spPr>
            <a:xfrm>
              <a:off x="3178384" y="4269867"/>
              <a:ext cx="331967" cy="637236"/>
            </a:xfrm>
            <a:custGeom>
              <a:avLst/>
              <a:gdLst/>
              <a:ahLst/>
              <a:cxnLst/>
              <a:rect l="0" t="0" r="0" b="0"/>
              <a:pathLst>
                <a:path w="331967" h="637236">
                  <a:moveTo>
                    <a:pt x="256536" y="32021"/>
                  </a:moveTo>
                  <a:lnTo>
                    <a:pt x="200158" y="1603"/>
                  </a:lnTo>
                  <a:lnTo>
                    <a:pt x="170471" y="0"/>
                  </a:lnTo>
                  <a:lnTo>
                    <a:pt x="138773" y="5788"/>
                  </a:lnTo>
                  <a:lnTo>
                    <a:pt x="109683" y="18362"/>
                  </a:lnTo>
                  <a:lnTo>
                    <a:pt x="75172" y="49477"/>
                  </a:lnTo>
                  <a:lnTo>
                    <a:pt x="42107" y="124240"/>
                  </a:lnTo>
                  <a:lnTo>
                    <a:pt x="31478" y="170361"/>
                  </a:lnTo>
                  <a:lnTo>
                    <a:pt x="32330" y="218032"/>
                  </a:lnTo>
                  <a:lnTo>
                    <a:pt x="39872" y="245211"/>
                  </a:lnTo>
                  <a:lnTo>
                    <a:pt x="53226" y="267292"/>
                  </a:lnTo>
                  <a:lnTo>
                    <a:pt x="73163" y="283107"/>
                  </a:lnTo>
                  <a:lnTo>
                    <a:pt x="153018" y="315083"/>
                  </a:lnTo>
                  <a:lnTo>
                    <a:pt x="228347" y="339502"/>
                  </a:lnTo>
                  <a:lnTo>
                    <a:pt x="268187" y="363828"/>
                  </a:lnTo>
                  <a:lnTo>
                    <a:pt x="299661" y="400373"/>
                  </a:lnTo>
                  <a:lnTo>
                    <a:pt x="318709" y="431767"/>
                  </a:lnTo>
                  <a:lnTo>
                    <a:pt x="331966" y="490346"/>
                  </a:lnTo>
                  <a:lnTo>
                    <a:pt x="328727" y="540875"/>
                  </a:lnTo>
                  <a:lnTo>
                    <a:pt x="318125" y="566222"/>
                  </a:lnTo>
                  <a:lnTo>
                    <a:pt x="301912" y="587490"/>
                  </a:lnTo>
                  <a:lnTo>
                    <a:pt x="279704" y="606943"/>
                  </a:lnTo>
                  <a:lnTo>
                    <a:pt x="234730" y="627596"/>
                  </a:lnTo>
                  <a:lnTo>
                    <a:pt x="164272" y="637235"/>
                  </a:lnTo>
                  <a:lnTo>
                    <a:pt x="104514" y="635905"/>
                  </a:lnTo>
                  <a:lnTo>
                    <a:pt x="42481" y="610094"/>
                  </a:lnTo>
                  <a:lnTo>
                    <a:pt x="0" y="585600"/>
                  </a:lnTo>
                </a:path>
              </a:pathLst>
            </a:custGeom>
            <a:ln w="48771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529433" y="4612508"/>
              <a:ext cx="418561" cy="311125"/>
            </a:xfrm>
            <a:custGeom>
              <a:avLst/>
              <a:gdLst/>
              <a:ahLst/>
              <a:cxnLst/>
              <a:rect l="0" t="0" r="0" b="0"/>
              <a:pathLst>
                <a:path w="418561" h="311125">
                  <a:moveTo>
                    <a:pt x="0" y="134944"/>
                  </a:moveTo>
                  <a:lnTo>
                    <a:pt x="75172" y="123319"/>
                  </a:lnTo>
                  <a:lnTo>
                    <a:pt x="119787" y="107662"/>
                  </a:lnTo>
                  <a:lnTo>
                    <a:pt x="161511" y="84021"/>
                  </a:lnTo>
                  <a:lnTo>
                    <a:pt x="170683" y="72491"/>
                  </a:lnTo>
                  <a:lnTo>
                    <a:pt x="180874" y="43679"/>
                  </a:lnTo>
                  <a:lnTo>
                    <a:pt x="180592" y="30594"/>
                  </a:lnTo>
                  <a:lnTo>
                    <a:pt x="172276" y="8055"/>
                  </a:lnTo>
                  <a:lnTo>
                    <a:pt x="161358" y="2344"/>
                  </a:lnTo>
                  <a:lnTo>
                    <a:pt x="129223" y="0"/>
                  </a:lnTo>
                  <a:lnTo>
                    <a:pt x="101939" y="7959"/>
                  </a:lnTo>
                  <a:lnTo>
                    <a:pt x="90462" y="14283"/>
                  </a:lnTo>
                  <a:lnTo>
                    <a:pt x="73711" y="33310"/>
                  </a:lnTo>
                  <a:lnTo>
                    <a:pt x="50732" y="82197"/>
                  </a:lnTo>
                  <a:lnTo>
                    <a:pt x="42526" y="147472"/>
                  </a:lnTo>
                  <a:lnTo>
                    <a:pt x="44906" y="223042"/>
                  </a:lnTo>
                  <a:lnTo>
                    <a:pt x="52963" y="252110"/>
                  </a:lnTo>
                  <a:lnTo>
                    <a:pt x="82583" y="295219"/>
                  </a:lnTo>
                  <a:lnTo>
                    <a:pt x="91061" y="304803"/>
                  </a:lnTo>
                  <a:lnTo>
                    <a:pt x="102713" y="309692"/>
                  </a:lnTo>
                  <a:lnTo>
                    <a:pt x="131663" y="311124"/>
                  </a:lnTo>
                  <a:lnTo>
                    <a:pt x="156531" y="302759"/>
                  </a:lnTo>
                  <a:lnTo>
                    <a:pt x="196944" y="272941"/>
                  </a:lnTo>
                  <a:lnTo>
                    <a:pt x="226040" y="230379"/>
                  </a:lnTo>
                  <a:lnTo>
                    <a:pt x="307130" y="174845"/>
                  </a:lnTo>
                  <a:lnTo>
                    <a:pt x="345875" y="139325"/>
                  </a:lnTo>
                  <a:lnTo>
                    <a:pt x="366186" y="98070"/>
                  </a:lnTo>
                  <a:lnTo>
                    <a:pt x="368779" y="69048"/>
                  </a:lnTo>
                  <a:lnTo>
                    <a:pt x="367370" y="55009"/>
                  </a:lnTo>
                  <a:lnTo>
                    <a:pt x="361930" y="44149"/>
                  </a:lnTo>
                  <a:lnTo>
                    <a:pt x="343884" y="28081"/>
                  </a:lnTo>
                  <a:lnTo>
                    <a:pt x="316861" y="23940"/>
                  </a:lnTo>
                  <a:lnTo>
                    <a:pt x="287848" y="28601"/>
                  </a:lnTo>
                  <a:lnTo>
                    <a:pt x="264952" y="40674"/>
                  </a:lnTo>
                  <a:lnTo>
                    <a:pt x="248775" y="60042"/>
                  </a:lnTo>
                  <a:lnTo>
                    <a:pt x="226166" y="109147"/>
                  </a:lnTo>
                  <a:lnTo>
                    <a:pt x="219034" y="163139"/>
                  </a:lnTo>
                  <a:lnTo>
                    <a:pt x="227403" y="236304"/>
                  </a:lnTo>
                  <a:lnTo>
                    <a:pt x="235088" y="267006"/>
                  </a:lnTo>
                  <a:lnTo>
                    <a:pt x="251504" y="291652"/>
                  </a:lnTo>
                  <a:lnTo>
                    <a:pt x="262183" y="302425"/>
                  </a:lnTo>
                  <a:lnTo>
                    <a:pt x="273803" y="308106"/>
                  </a:lnTo>
                  <a:lnTo>
                    <a:pt x="298715" y="310419"/>
                  </a:lnTo>
                  <a:lnTo>
                    <a:pt x="378201" y="291672"/>
                  </a:lnTo>
                  <a:lnTo>
                    <a:pt x="418560" y="283465"/>
                  </a:lnTo>
                </a:path>
              </a:pathLst>
            </a:custGeom>
            <a:ln w="48771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015503" y="4733950"/>
              <a:ext cx="54009" cy="189028"/>
            </a:xfrm>
            <a:custGeom>
              <a:avLst/>
              <a:gdLst/>
              <a:ahLst/>
              <a:cxnLst/>
              <a:rect l="0" t="0" r="0" b="0"/>
              <a:pathLst>
                <a:path w="54009" h="189028">
                  <a:moveTo>
                    <a:pt x="0" y="0"/>
                  </a:moveTo>
                  <a:lnTo>
                    <a:pt x="14688" y="62750"/>
                  </a:lnTo>
                  <a:lnTo>
                    <a:pt x="31739" y="131412"/>
                  </a:lnTo>
                  <a:lnTo>
                    <a:pt x="54008" y="189027"/>
                  </a:lnTo>
                </a:path>
              </a:pathLst>
            </a:custGeom>
            <a:ln w="48771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988499" y="4544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8772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137020" y="4640060"/>
              <a:ext cx="216032" cy="313330"/>
            </a:xfrm>
            <a:custGeom>
              <a:avLst/>
              <a:gdLst/>
              <a:ahLst/>
              <a:cxnLst/>
              <a:rect l="0" t="0" r="0" b="0"/>
              <a:pathLst>
                <a:path w="216032" h="313330">
                  <a:moveTo>
                    <a:pt x="0" y="93890"/>
                  </a:moveTo>
                  <a:lnTo>
                    <a:pt x="25375" y="156640"/>
                  </a:lnTo>
                  <a:lnTo>
                    <a:pt x="36781" y="192289"/>
                  </a:lnTo>
                  <a:lnTo>
                    <a:pt x="70038" y="263888"/>
                  </a:lnTo>
                  <a:lnTo>
                    <a:pt x="86623" y="313329"/>
                  </a:lnTo>
                  <a:lnTo>
                    <a:pt x="62784" y="239054"/>
                  </a:lnTo>
                  <a:lnTo>
                    <a:pt x="37739" y="162570"/>
                  </a:lnTo>
                  <a:lnTo>
                    <a:pt x="19846" y="86009"/>
                  </a:lnTo>
                  <a:lnTo>
                    <a:pt x="16322" y="49381"/>
                  </a:lnTo>
                  <a:lnTo>
                    <a:pt x="22757" y="21100"/>
                  </a:lnTo>
                  <a:lnTo>
                    <a:pt x="28673" y="9359"/>
                  </a:lnTo>
                  <a:lnTo>
                    <a:pt x="38618" y="3031"/>
                  </a:lnTo>
                  <a:lnTo>
                    <a:pt x="65671" y="0"/>
                  </a:lnTo>
                  <a:lnTo>
                    <a:pt x="89696" y="7655"/>
                  </a:lnTo>
                  <a:lnTo>
                    <a:pt x="110375" y="22558"/>
                  </a:lnTo>
                  <a:lnTo>
                    <a:pt x="148099" y="72798"/>
                  </a:lnTo>
                  <a:lnTo>
                    <a:pt x="191972" y="146898"/>
                  </a:lnTo>
                  <a:lnTo>
                    <a:pt x="208236" y="188106"/>
                  </a:lnTo>
                  <a:lnTo>
                    <a:pt x="216031" y="242410"/>
                  </a:lnTo>
                </a:path>
              </a:pathLst>
            </a:custGeom>
            <a:ln w="48771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245036" y="4665483"/>
              <a:ext cx="443468" cy="446521"/>
            </a:xfrm>
            <a:custGeom>
              <a:avLst/>
              <a:gdLst/>
              <a:ahLst/>
              <a:cxnLst/>
              <a:rect l="0" t="0" r="0" b="0"/>
              <a:pathLst>
                <a:path w="443468" h="446521">
                  <a:moveTo>
                    <a:pt x="337548" y="203486"/>
                  </a:moveTo>
                  <a:lnTo>
                    <a:pt x="360578" y="134396"/>
                  </a:lnTo>
                  <a:lnTo>
                    <a:pt x="370709" y="95002"/>
                  </a:lnTo>
                  <a:lnTo>
                    <a:pt x="362213" y="41371"/>
                  </a:lnTo>
                  <a:lnTo>
                    <a:pt x="358491" y="27900"/>
                  </a:lnTo>
                  <a:lnTo>
                    <a:pt x="351510" y="17419"/>
                  </a:lnTo>
                  <a:lnTo>
                    <a:pt x="331752" y="1772"/>
                  </a:lnTo>
                  <a:lnTo>
                    <a:pt x="320182" y="0"/>
                  </a:lnTo>
                  <a:lnTo>
                    <a:pt x="295324" y="6033"/>
                  </a:lnTo>
                  <a:lnTo>
                    <a:pt x="263195" y="26298"/>
                  </a:lnTo>
                  <a:lnTo>
                    <a:pt x="251995" y="50725"/>
                  </a:lnTo>
                  <a:lnTo>
                    <a:pt x="244804" y="115303"/>
                  </a:lnTo>
                  <a:lnTo>
                    <a:pt x="250726" y="160855"/>
                  </a:lnTo>
                  <a:lnTo>
                    <a:pt x="269150" y="202856"/>
                  </a:lnTo>
                  <a:lnTo>
                    <a:pt x="293612" y="236637"/>
                  </a:lnTo>
                  <a:lnTo>
                    <a:pt x="319021" y="248224"/>
                  </a:lnTo>
                  <a:lnTo>
                    <a:pt x="334198" y="251314"/>
                  </a:lnTo>
                  <a:lnTo>
                    <a:pt x="345816" y="248874"/>
                  </a:lnTo>
                  <a:lnTo>
                    <a:pt x="355061" y="242745"/>
                  </a:lnTo>
                  <a:lnTo>
                    <a:pt x="369335" y="223935"/>
                  </a:lnTo>
                  <a:lnTo>
                    <a:pt x="395500" y="162116"/>
                  </a:lnTo>
                  <a:lnTo>
                    <a:pt x="404670" y="108525"/>
                  </a:lnTo>
                  <a:lnTo>
                    <a:pt x="407800" y="108674"/>
                  </a:lnTo>
                  <a:lnTo>
                    <a:pt x="415277" y="120841"/>
                  </a:lnTo>
                  <a:lnTo>
                    <a:pt x="426422" y="154496"/>
                  </a:lnTo>
                  <a:lnTo>
                    <a:pt x="434948" y="218868"/>
                  </a:lnTo>
                  <a:lnTo>
                    <a:pt x="443467" y="289370"/>
                  </a:lnTo>
                  <a:lnTo>
                    <a:pt x="442149" y="358081"/>
                  </a:lnTo>
                  <a:lnTo>
                    <a:pt x="431044" y="382711"/>
                  </a:lnTo>
                  <a:lnTo>
                    <a:pt x="412106" y="399658"/>
                  </a:lnTo>
                  <a:lnTo>
                    <a:pt x="400755" y="406278"/>
                  </a:lnTo>
                  <a:lnTo>
                    <a:pt x="328641" y="416902"/>
                  </a:lnTo>
                  <a:lnTo>
                    <a:pt x="265732" y="418742"/>
                  </a:lnTo>
                  <a:lnTo>
                    <a:pt x="189954" y="423364"/>
                  </a:lnTo>
                  <a:lnTo>
                    <a:pt x="110032" y="431112"/>
                  </a:lnTo>
                  <a:lnTo>
                    <a:pt x="33047" y="443454"/>
                  </a:lnTo>
                  <a:lnTo>
                    <a:pt x="0" y="446520"/>
                  </a:lnTo>
                </a:path>
              </a:pathLst>
            </a:custGeom>
            <a:ln w="48771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5744405" y="4269867"/>
            <a:ext cx="1063997" cy="842137"/>
            <a:chOff x="5744405" y="4269867"/>
            <a:chExt cx="1063997" cy="842137"/>
          </a:xfrm>
        </p:grpSpPr>
        <p:sp>
          <p:nvSpPr>
            <p:cNvPr id="162" name="Freeform 161"/>
            <p:cNvSpPr/>
            <p:nvPr/>
          </p:nvSpPr>
          <p:spPr>
            <a:xfrm>
              <a:off x="5744405" y="4269867"/>
              <a:ext cx="391731" cy="832571"/>
            </a:xfrm>
            <a:custGeom>
              <a:avLst/>
              <a:gdLst/>
              <a:ahLst/>
              <a:cxnLst/>
              <a:rect l="0" t="0" r="0" b="0"/>
              <a:pathLst>
                <a:path w="391731" h="832571">
                  <a:moveTo>
                    <a:pt x="327383" y="37903"/>
                  </a:moveTo>
                  <a:lnTo>
                    <a:pt x="304087" y="17638"/>
                  </a:lnTo>
                  <a:lnTo>
                    <a:pt x="282169" y="7171"/>
                  </a:lnTo>
                  <a:lnTo>
                    <a:pt x="237024" y="0"/>
                  </a:lnTo>
                  <a:lnTo>
                    <a:pt x="192493" y="5116"/>
                  </a:lnTo>
                  <a:lnTo>
                    <a:pt x="150501" y="23473"/>
                  </a:lnTo>
                  <a:lnTo>
                    <a:pt x="87231" y="74609"/>
                  </a:lnTo>
                  <a:lnTo>
                    <a:pt x="51698" y="121610"/>
                  </a:lnTo>
                  <a:lnTo>
                    <a:pt x="28512" y="182763"/>
                  </a:lnTo>
                  <a:lnTo>
                    <a:pt x="21766" y="220507"/>
                  </a:lnTo>
                  <a:lnTo>
                    <a:pt x="29785" y="281787"/>
                  </a:lnTo>
                  <a:lnTo>
                    <a:pt x="39004" y="308472"/>
                  </a:lnTo>
                  <a:lnTo>
                    <a:pt x="53206" y="330436"/>
                  </a:lnTo>
                  <a:lnTo>
                    <a:pt x="73664" y="346261"/>
                  </a:lnTo>
                  <a:lnTo>
                    <a:pt x="85486" y="352602"/>
                  </a:lnTo>
                  <a:lnTo>
                    <a:pt x="155878" y="364297"/>
                  </a:lnTo>
                  <a:lnTo>
                    <a:pt x="230868" y="383943"/>
                  </a:lnTo>
                  <a:lnTo>
                    <a:pt x="284742" y="403270"/>
                  </a:lnTo>
                  <a:lnTo>
                    <a:pt x="316433" y="427736"/>
                  </a:lnTo>
                  <a:lnTo>
                    <a:pt x="363514" y="496335"/>
                  </a:lnTo>
                  <a:lnTo>
                    <a:pt x="387681" y="575466"/>
                  </a:lnTo>
                  <a:lnTo>
                    <a:pt x="391730" y="632513"/>
                  </a:lnTo>
                  <a:lnTo>
                    <a:pt x="380287" y="702062"/>
                  </a:lnTo>
                  <a:lnTo>
                    <a:pt x="363772" y="745975"/>
                  </a:lnTo>
                  <a:lnTo>
                    <a:pt x="346587" y="772441"/>
                  </a:lnTo>
                  <a:lnTo>
                    <a:pt x="311349" y="802867"/>
                  </a:lnTo>
                  <a:lnTo>
                    <a:pt x="245223" y="832570"/>
                  </a:lnTo>
                  <a:lnTo>
                    <a:pt x="190038" y="832471"/>
                  </a:lnTo>
                  <a:lnTo>
                    <a:pt x="125279" y="817343"/>
                  </a:lnTo>
                  <a:lnTo>
                    <a:pt x="72742" y="786736"/>
                  </a:lnTo>
                  <a:lnTo>
                    <a:pt x="0" y="719952"/>
                  </a:lnTo>
                </a:path>
              </a:pathLst>
            </a:custGeom>
            <a:ln w="49533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156595" y="4748073"/>
              <a:ext cx="269860" cy="363931"/>
            </a:xfrm>
            <a:custGeom>
              <a:avLst/>
              <a:gdLst/>
              <a:ahLst/>
              <a:cxnLst/>
              <a:rect l="0" t="0" r="0" b="0"/>
              <a:pathLst>
                <a:path w="269860" h="363931">
                  <a:moveTo>
                    <a:pt x="174372" y="23490"/>
                  </a:moveTo>
                  <a:lnTo>
                    <a:pt x="152647" y="9007"/>
                  </a:lnTo>
                  <a:lnTo>
                    <a:pt x="110172" y="0"/>
                  </a:lnTo>
                  <a:lnTo>
                    <a:pt x="96711" y="3283"/>
                  </a:lnTo>
                  <a:lnTo>
                    <a:pt x="73671" y="19056"/>
                  </a:lnTo>
                  <a:lnTo>
                    <a:pt x="43659" y="53499"/>
                  </a:lnTo>
                  <a:lnTo>
                    <a:pt x="12029" y="134175"/>
                  </a:lnTo>
                  <a:lnTo>
                    <a:pt x="0" y="205677"/>
                  </a:lnTo>
                  <a:lnTo>
                    <a:pt x="8514" y="278182"/>
                  </a:lnTo>
                  <a:lnTo>
                    <a:pt x="21995" y="329672"/>
                  </a:lnTo>
                  <a:lnTo>
                    <a:pt x="36423" y="354586"/>
                  </a:lnTo>
                  <a:lnTo>
                    <a:pt x="46031" y="360927"/>
                  </a:lnTo>
                  <a:lnTo>
                    <a:pt x="68830" y="363930"/>
                  </a:lnTo>
                  <a:lnTo>
                    <a:pt x="78244" y="359578"/>
                  </a:lnTo>
                  <a:lnTo>
                    <a:pt x="116674" y="307504"/>
                  </a:lnTo>
                  <a:lnTo>
                    <a:pt x="146078" y="230626"/>
                  </a:lnTo>
                  <a:lnTo>
                    <a:pt x="156390" y="183887"/>
                  </a:lnTo>
                  <a:lnTo>
                    <a:pt x="169534" y="105183"/>
                  </a:lnTo>
                  <a:lnTo>
                    <a:pt x="172938" y="67567"/>
                  </a:lnTo>
                  <a:lnTo>
                    <a:pt x="174246" y="144583"/>
                  </a:lnTo>
                  <a:lnTo>
                    <a:pt x="181597" y="225788"/>
                  </a:lnTo>
                  <a:lnTo>
                    <a:pt x="200595" y="268341"/>
                  </a:lnTo>
                  <a:lnTo>
                    <a:pt x="220887" y="287921"/>
                  </a:lnTo>
                  <a:lnTo>
                    <a:pt x="232664" y="295264"/>
                  </a:lnTo>
                  <a:lnTo>
                    <a:pt x="242031" y="297128"/>
                  </a:lnTo>
                  <a:lnTo>
                    <a:pt x="249791" y="295340"/>
                  </a:lnTo>
                  <a:lnTo>
                    <a:pt x="269859" y="282669"/>
                  </a:lnTo>
                </a:path>
              </a:pathLst>
            </a:custGeom>
            <a:ln w="49533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470220" y="4676076"/>
              <a:ext cx="338182" cy="409454"/>
            </a:xfrm>
            <a:custGeom>
              <a:avLst/>
              <a:gdLst/>
              <a:ahLst/>
              <a:cxnLst/>
              <a:rect l="0" t="0" r="0" b="0"/>
              <a:pathLst>
                <a:path w="338182" h="409454">
                  <a:moveTo>
                    <a:pt x="10797" y="122769"/>
                  </a:moveTo>
                  <a:lnTo>
                    <a:pt x="0" y="171326"/>
                  </a:lnTo>
                  <a:lnTo>
                    <a:pt x="2041" y="216476"/>
                  </a:lnTo>
                  <a:lnTo>
                    <a:pt x="11160" y="295601"/>
                  </a:lnTo>
                  <a:lnTo>
                    <a:pt x="29632" y="367714"/>
                  </a:lnTo>
                  <a:lnTo>
                    <a:pt x="36995" y="375490"/>
                  </a:lnTo>
                  <a:lnTo>
                    <a:pt x="46450" y="379158"/>
                  </a:lnTo>
                  <a:lnTo>
                    <a:pt x="57301" y="380088"/>
                  </a:lnTo>
                  <a:lnTo>
                    <a:pt x="66051" y="376160"/>
                  </a:lnTo>
                  <a:lnTo>
                    <a:pt x="79815" y="359672"/>
                  </a:lnTo>
                  <a:lnTo>
                    <a:pt x="94997" y="288168"/>
                  </a:lnTo>
                  <a:lnTo>
                    <a:pt x="106314" y="218200"/>
                  </a:lnTo>
                  <a:lnTo>
                    <a:pt x="109334" y="218219"/>
                  </a:lnTo>
                  <a:lnTo>
                    <a:pt x="116734" y="230365"/>
                  </a:lnTo>
                  <a:lnTo>
                    <a:pt x="142780" y="301165"/>
                  </a:lnTo>
                  <a:lnTo>
                    <a:pt x="172652" y="368447"/>
                  </a:lnTo>
                  <a:lnTo>
                    <a:pt x="198027" y="402030"/>
                  </a:lnTo>
                  <a:lnTo>
                    <a:pt x="208369" y="407461"/>
                  </a:lnTo>
                  <a:lnTo>
                    <a:pt x="231985" y="409453"/>
                  </a:lnTo>
                  <a:lnTo>
                    <a:pt x="243133" y="403316"/>
                  </a:lnTo>
                  <a:lnTo>
                    <a:pt x="263603" y="380330"/>
                  </a:lnTo>
                  <a:lnTo>
                    <a:pt x="295820" y="298691"/>
                  </a:lnTo>
                  <a:lnTo>
                    <a:pt x="315162" y="227072"/>
                  </a:lnTo>
                  <a:lnTo>
                    <a:pt x="332062" y="145168"/>
                  </a:lnTo>
                  <a:lnTo>
                    <a:pt x="336973" y="69037"/>
                  </a:lnTo>
                  <a:lnTo>
                    <a:pt x="338181" y="0"/>
                  </a:lnTo>
                </a:path>
              </a:pathLst>
            </a:custGeom>
            <a:ln w="49533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8048652" y="4269867"/>
            <a:ext cx="1141420" cy="842138"/>
            <a:chOff x="8048652" y="4269867"/>
            <a:chExt cx="1141420" cy="842138"/>
          </a:xfrm>
        </p:grpSpPr>
        <p:sp>
          <p:nvSpPr>
            <p:cNvPr id="166" name="Freeform 165"/>
            <p:cNvSpPr/>
            <p:nvPr/>
          </p:nvSpPr>
          <p:spPr>
            <a:xfrm>
              <a:off x="8048652" y="4269867"/>
              <a:ext cx="425497" cy="750068"/>
            </a:xfrm>
            <a:custGeom>
              <a:avLst/>
              <a:gdLst/>
              <a:ahLst/>
              <a:cxnLst/>
              <a:rect l="0" t="0" r="0" b="0"/>
              <a:pathLst>
                <a:path w="425497" h="750068">
                  <a:moveTo>
                    <a:pt x="385230" y="100213"/>
                  </a:moveTo>
                  <a:lnTo>
                    <a:pt x="377278" y="92262"/>
                  </a:lnTo>
                  <a:lnTo>
                    <a:pt x="369738" y="84721"/>
                  </a:lnTo>
                  <a:lnTo>
                    <a:pt x="361878" y="76862"/>
                  </a:lnTo>
                  <a:lnTo>
                    <a:pt x="353639" y="68622"/>
                  </a:lnTo>
                  <a:lnTo>
                    <a:pt x="345061" y="60044"/>
                  </a:lnTo>
                  <a:lnTo>
                    <a:pt x="336207" y="51204"/>
                  </a:lnTo>
                  <a:lnTo>
                    <a:pt x="326925" y="42391"/>
                  </a:lnTo>
                  <a:lnTo>
                    <a:pt x="316856" y="34078"/>
                  </a:lnTo>
                  <a:lnTo>
                    <a:pt x="305858" y="26483"/>
                  </a:lnTo>
                  <a:lnTo>
                    <a:pt x="293786" y="19594"/>
                  </a:lnTo>
                  <a:lnTo>
                    <a:pt x="280384" y="13294"/>
                  </a:lnTo>
                  <a:lnTo>
                    <a:pt x="265647" y="7467"/>
                  </a:lnTo>
                  <a:lnTo>
                    <a:pt x="249986" y="2658"/>
                  </a:lnTo>
                  <a:lnTo>
                    <a:pt x="234065" y="19"/>
                  </a:lnTo>
                  <a:lnTo>
                    <a:pt x="218285" y="0"/>
                  </a:lnTo>
                  <a:lnTo>
                    <a:pt x="202568" y="2192"/>
                  </a:lnTo>
                  <a:lnTo>
                    <a:pt x="186505" y="5733"/>
                  </a:lnTo>
                  <a:lnTo>
                    <a:pt x="169888" y="9982"/>
                  </a:lnTo>
                  <a:lnTo>
                    <a:pt x="153148" y="15012"/>
                  </a:lnTo>
                  <a:lnTo>
                    <a:pt x="137199" y="21473"/>
                  </a:lnTo>
                  <a:lnTo>
                    <a:pt x="122505" y="29631"/>
                  </a:lnTo>
                  <a:lnTo>
                    <a:pt x="109080" y="39357"/>
                  </a:lnTo>
                  <a:lnTo>
                    <a:pt x="96726" y="50361"/>
                  </a:lnTo>
                  <a:lnTo>
                    <a:pt x="85210" y="62336"/>
                  </a:lnTo>
                  <a:lnTo>
                    <a:pt x="74536" y="75018"/>
                  </a:lnTo>
                  <a:lnTo>
                    <a:pt x="64944" y="88200"/>
                  </a:lnTo>
                  <a:lnTo>
                    <a:pt x="56485" y="101742"/>
                  </a:lnTo>
                  <a:lnTo>
                    <a:pt x="49239" y="115979"/>
                  </a:lnTo>
                  <a:lnTo>
                    <a:pt x="43420" y="131668"/>
                  </a:lnTo>
                  <a:lnTo>
                    <a:pt x="39017" y="149095"/>
                  </a:lnTo>
                  <a:lnTo>
                    <a:pt x="36268" y="167690"/>
                  </a:lnTo>
                  <a:lnTo>
                    <a:pt x="35742" y="186324"/>
                  </a:lnTo>
                  <a:lnTo>
                    <a:pt x="37548" y="204326"/>
                  </a:lnTo>
                  <a:lnTo>
                    <a:pt x="41402" y="221511"/>
                  </a:lnTo>
                  <a:lnTo>
                    <a:pt x="46882" y="237938"/>
                  </a:lnTo>
                  <a:lnTo>
                    <a:pt x="53581" y="253740"/>
                  </a:lnTo>
                  <a:lnTo>
                    <a:pt x="61384" y="268623"/>
                  </a:lnTo>
                  <a:lnTo>
                    <a:pt x="70447" y="281883"/>
                  </a:lnTo>
                  <a:lnTo>
                    <a:pt x="80764" y="293259"/>
                  </a:lnTo>
                  <a:lnTo>
                    <a:pt x="92376" y="302693"/>
                  </a:lnTo>
                  <a:lnTo>
                    <a:pt x="105469" y="310092"/>
                  </a:lnTo>
                  <a:lnTo>
                    <a:pt x="120004" y="315616"/>
                  </a:lnTo>
                  <a:lnTo>
                    <a:pt x="135760" y="319371"/>
                  </a:lnTo>
                  <a:lnTo>
                    <a:pt x="152469" y="321306"/>
                  </a:lnTo>
                  <a:lnTo>
                    <a:pt x="169881" y="321565"/>
                  </a:lnTo>
                  <a:lnTo>
                    <a:pt x="187797" y="320663"/>
                  </a:lnTo>
                  <a:lnTo>
                    <a:pt x="206065" y="319339"/>
                  </a:lnTo>
                  <a:lnTo>
                    <a:pt x="224577" y="318054"/>
                  </a:lnTo>
                  <a:lnTo>
                    <a:pt x="243255" y="316988"/>
                  </a:lnTo>
                  <a:lnTo>
                    <a:pt x="262046" y="316172"/>
                  </a:lnTo>
                  <a:lnTo>
                    <a:pt x="280902" y="315587"/>
                  </a:lnTo>
                  <a:lnTo>
                    <a:pt x="299353" y="315632"/>
                  </a:lnTo>
                  <a:lnTo>
                    <a:pt x="316549" y="317095"/>
                  </a:lnTo>
                  <a:lnTo>
                    <a:pt x="332129" y="320289"/>
                  </a:lnTo>
                  <a:lnTo>
                    <a:pt x="346173" y="325098"/>
                  </a:lnTo>
                  <a:lnTo>
                    <a:pt x="358951" y="331228"/>
                  </a:lnTo>
                  <a:lnTo>
                    <a:pt x="370758" y="338376"/>
                  </a:lnTo>
                  <a:lnTo>
                    <a:pt x="381627" y="346711"/>
                  </a:lnTo>
                  <a:lnTo>
                    <a:pt x="391352" y="356854"/>
                  </a:lnTo>
                  <a:lnTo>
                    <a:pt x="399903" y="369003"/>
                  </a:lnTo>
                  <a:lnTo>
                    <a:pt x="407208" y="383179"/>
                  </a:lnTo>
                  <a:lnTo>
                    <a:pt x="413067" y="399446"/>
                  </a:lnTo>
                  <a:lnTo>
                    <a:pt x="417510" y="417614"/>
                  </a:lnTo>
                  <a:lnTo>
                    <a:pt x="420745" y="437119"/>
                  </a:lnTo>
                  <a:lnTo>
                    <a:pt x="423040" y="457173"/>
                  </a:lnTo>
                  <a:lnTo>
                    <a:pt x="424632" y="477287"/>
                  </a:lnTo>
                  <a:lnTo>
                    <a:pt x="425496" y="497474"/>
                  </a:lnTo>
                  <a:lnTo>
                    <a:pt x="425368" y="518100"/>
                  </a:lnTo>
                  <a:lnTo>
                    <a:pt x="424171" y="539337"/>
                  </a:lnTo>
                  <a:lnTo>
                    <a:pt x="421806" y="560513"/>
                  </a:lnTo>
                  <a:lnTo>
                    <a:pt x="418045" y="580281"/>
                  </a:lnTo>
                  <a:lnTo>
                    <a:pt x="412896" y="598006"/>
                  </a:lnTo>
                  <a:lnTo>
                    <a:pt x="406336" y="614157"/>
                  </a:lnTo>
                  <a:lnTo>
                    <a:pt x="398206" y="629893"/>
                  </a:lnTo>
                  <a:lnTo>
                    <a:pt x="388573" y="645943"/>
                  </a:lnTo>
                  <a:lnTo>
                    <a:pt x="377671" y="662124"/>
                  </a:lnTo>
                  <a:lnTo>
                    <a:pt x="365786" y="677606"/>
                  </a:lnTo>
                  <a:lnTo>
                    <a:pt x="353170" y="691937"/>
                  </a:lnTo>
                  <a:lnTo>
                    <a:pt x="339808" y="704868"/>
                  </a:lnTo>
                  <a:lnTo>
                    <a:pt x="325438" y="716158"/>
                  </a:lnTo>
                  <a:lnTo>
                    <a:pt x="309997" y="725846"/>
                  </a:lnTo>
                  <a:lnTo>
                    <a:pt x="293610" y="733958"/>
                  </a:lnTo>
                  <a:lnTo>
                    <a:pt x="276469" y="740377"/>
                  </a:lnTo>
                  <a:lnTo>
                    <a:pt x="258761" y="745197"/>
                  </a:lnTo>
                  <a:lnTo>
                    <a:pt x="240647" y="748460"/>
                  </a:lnTo>
                  <a:lnTo>
                    <a:pt x="222243" y="750054"/>
                  </a:lnTo>
                  <a:lnTo>
                    <a:pt x="203641" y="750067"/>
                  </a:lnTo>
                  <a:lnTo>
                    <a:pt x="184902" y="748539"/>
                  </a:lnTo>
                  <a:lnTo>
                    <a:pt x="166069" y="745352"/>
                  </a:lnTo>
                  <a:lnTo>
                    <a:pt x="147187" y="740598"/>
                  </a:lnTo>
                  <a:lnTo>
                    <a:pt x="128717" y="734536"/>
                  </a:lnTo>
                  <a:lnTo>
                    <a:pt x="111509" y="727463"/>
                  </a:lnTo>
                  <a:lnTo>
                    <a:pt x="95913" y="719653"/>
                  </a:lnTo>
                  <a:lnTo>
                    <a:pt x="81630" y="711539"/>
                  </a:lnTo>
                  <a:lnTo>
                    <a:pt x="67971" y="703699"/>
                  </a:lnTo>
                  <a:lnTo>
                    <a:pt x="54476" y="696428"/>
                  </a:lnTo>
                  <a:lnTo>
                    <a:pt x="41551" y="689966"/>
                  </a:lnTo>
                  <a:lnTo>
                    <a:pt x="29066" y="683984"/>
                  </a:lnTo>
                  <a:lnTo>
                    <a:pt x="15918" y="677962"/>
                  </a:lnTo>
                  <a:lnTo>
                    <a:pt x="0" y="670923"/>
                  </a:lnTo>
                </a:path>
              </a:pathLst>
            </a:custGeom>
            <a:ln w="5181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482931" y="4694985"/>
              <a:ext cx="393252" cy="275337"/>
            </a:xfrm>
            <a:custGeom>
              <a:avLst/>
              <a:gdLst/>
              <a:ahLst/>
              <a:cxnLst/>
              <a:rect l="0" t="0" r="0" b="0"/>
              <a:pathLst>
                <a:path w="393252" h="275337">
                  <a:moveTo>
                    <a:pt x="22290" y="117396"/>
                  </a:moveTo>
                  <a:lnTo>
                    <a:pt x="34308" y="113420"/>
                  </a:lnTo>
                  <a:lnTo>
                    <a:pt x="46486" y="109650"/>
                  </a:lnTo>
                  <a:lnTo>
                    <a:pt x="60025" y="105720"/>
                  </a:lnTo>
                  <a:lnTo>
                    <a:pt x="74671" y="101600"/>
                  </a:lnTo>
                  <a:lnTo>
                    <a:pt x="89801" y="97311"/>
                  </a:lnTo>
                  <a:lnTo>
                    <a:pt x="104978" y="92881"/>
                  </a:lnTo>
                  <a:lnTo>
                    <a:pt x="119802" y="88124"/>
                  </a:lnTo>
                  <a:lnTo>
                    <a:pt x="133810" y="82650"/>
                  </a:lnTo>
                  <a:lnTo>
                    <a:pt x="146818" y="76292"/>
                  </a:lnTo>
                  <a:lnTo>
                    <a:pt x="158236" y="68669"/>
                  </a:lnTo>
                  <a:lnTo>
                    <a:pt x="166985" y="59093"/>
                  </a:lnTo>
                  <a:lnTo>
                    <a:pt x="172698" y="47400"/>
                  </a:lnTo>
                  <a:lnTo>
                    <a:pt x="174994" y="34701"/>
                  </a:lnTo>
                  <a:lnTo>
                    <a:pt x="173156" y="23044"/>
                  </a:lnTo>
                  <a:lnTo>
                    <a:pt x="167204" y="13516"/>
                  </a:lnTo>
                  <a:lnTo>
                    <a:pt x="157950" y="6483"/>
                  </a:lnTo>
                  <a:lnTo>
                    <a:pt x="146574" y="2059"/>
                  </a:lnTo>
                  <a:lnTo>
                    <a:pt x="133968" y="0"/>
                  </a:lnTo>
                  <a:lnTo>
                    <a:pt x="120666" y="88"/>
                  </a:lnTo>
                  <a:lnTo>
                    <a:pt x="106968" y="2275"/>
                  </a:lnTo>
                  <a:lnTo>
                    <a:pt x="93050" y="6350"/>
                  </a:lnTo>
                  <a:lnTo>
                    <a:pt x="79229" y="12180"/>
                  </a:lnTo>
                  <a:lnTo>
                    <a:pt x="65973" y="19815"/>
                  </a:lnTo>
                  <a:lnTo>
                    <a:pt x="53493" y="29118"/>
                  </a:lnTo>
                  <a:lnTo>
                    <a:pt x="41988" y="39798"/>
                  </a:lnTo>
                  <a:lnTo>
                    <a:pt x="31745" y="51532"/>
                  </a:lnTo>
                  <a:lnTo>
                    <a:pt x="22803" y="64049"/>
                  </a:lnTo>
                  <a:lnTo>
                    <a:pt x="15213" y="77345"/>
                  </a:lnTo>
                  <a:lnTo>
                    <a:pt x="9154" y="91670"/>
                  </a:lnTo>
                  <a:lnTo>
                    <a:pt x="4579" y="107080"/>
                  </a:lnTo>
                  <a:lnTo>
                    <a:pt x="1482" y="123447"/>
                  </a:lnTo>
                  <a:lnTo>
                    <a:pt x="0" y="140576"/>
                  </a:lnTo>
                  <a:lnTo>
                    <a:pt x="69" y="158256"/>
                  </a:lnTo>
                  <a:lnTo>
                    <a:pt x="1884" y="175663"/>
                  </a:lnTo>
                  <a:lnTo>
                    <a:pt x="5983" y="191426"/>
                  </a:lnTo>
                  <a:lnTo>
                    <a:pt x="12465" y="204925"/>
                  </a:lnTo>
                  <a:lnTo>
                    <a:pt x="21249" y="216006"/>
                  </a:lnTo>
                  <a:lnTo>
                    <a:pt x="32323" y="224622"/>
                  </a:lnTo>
                  <a:lnTo>
                    <a:pt x="45432" y="231008"/>
                  </a:lnTo>
                  <a:lnTo>
                    <a:pt x="59745" y="235139"/>
                  </a:lnTo>
                  <a:lnTo>
                    <a:pt x="74028" y="236614"/>
                  </a:lnTo>
                  <a:lnTo>
                    <a:pt x="87597" y="235462"/>
                  </a:lnTo>
                  <a:lnTo>
                    <a:pt x="100493" y="232280"/>
                  </a:lnTo>
                  <a:lnTo>
                    <a:pt x="113209" y="227976"/>
                  </a:lnTo>
                  <a:lnTo>
                    <a:pt x="126083" y="223181"/>
                  </a:lnTo>
                  <a:lnTo>
                    <a:pt x="139233" y="218219"/>
                  </a:lnTo>
                  <a:lnTo>
                    <a:pt x="152660" y="213237"/>
                  </a:lnTo>
                  <a:lnTo>
                    <a:pt x="166322" y="208284"/>
                  </a:lnTo>
                  <a:lnTo>
                    <a:pt x="180160" y="203374"/>
                  </a:lnTo>
                  <a:lnTo>
                    <a:pt x="194130" y="198505"/>
                  </a:lnTo>
                  <a:lnTo>
                    <a:pt x="208195" y="193662"/>
                  </a:lnTo>
                  <a:lnTo>
                    <a:pt x="222323" y="188615"/>
                  </a:lnTo>
                  <a:lnTo>
                    <a:pt x="236497" y="182942"/>
                  </a:lnTo>
                  <a:lnTo>
                    <a:pt x="250703" y="176466"/>
                  </a:lnTo>
                  <a:lnTo>
                    <a:pt x="264928" y="169453"/>
                  </a:lnTo>
                  <a:lnTo>
                    <a:pt x="279166" y="162451"/>
                  </a:lnTo>
                  <a:lnTo>
                    <a:pt x="293408" y="155780"/>
                  </a:lnTo>
                  <a:lnTo>
                    <a:pt x="307430" y="149303"/>
                  </a:lnTo>
                  <a:lnTo>
                    <a:pt x="320810" y="142570"/>
                  </a:lnTo>
                  <a:lnTo>
                    <a:pt x="333367" y="135324"/>
                  </a:lnTo>
                  <a:lnTo>
                    <a:pt x="344924" y="127309"/>
                  </a:lnTo>
                  <a:lnTo>
                    <a:pt x="355198" y="118184"/>
                  </a:lnTo>
                  <a:lnTo>
                    <a:pt x="364154" y="107870"/>
                  </a:lnTo>
                  <a:lnTo>
                    <a:pt x="371523" y="96509"/>
                  </a:lnTo>
                  <a:lnTo>
                    <a:pt x="376713" y="84315"/>
                  </a:lnTo>
                  <a:lnTo>
                    <a:pt x="379591" y="71503"/>
                  </a:lnTo>
                  <a:lnTo>
                    <a:pt x="379984" y="58469"/>
                  </a:lnTo>
                  <a:lnTo>
                    <a:pt x="377476" y="45762"/>
                  </a:lnTo>
                  <a:lnTo>
                    <a:pt x="372119" y="33675"/>
                  </a:lnTo>
                  <a:lnTo>
                    <a:pt x="364112" y="22897"/>
                  </a:lnTo>
                  <a:lnTo>
                    <a:pt x="353571" y="14587"/>
                  </a:lnTo>
                  <a:lnTo>
                    <a:pt x="340820" y="9161"/>
                  </a:lnTo>
                  <a:lnTo>
                    <a:pt x="326519" y="6598"/>
                  </a:lnTo>
                  <a:lnTo>
                    <a:pt x="311523" y="6816"/>
                  </a:lnTo>
                  <a:lnTo>
                    <a:pt x="296380" y="9469"/>
                  </a:lnTo>
                  <a:lnTo>
                    <a:pt x="281552" y="14072"/>
                  </a:lnTo>
                  <a:lnTo>
                    <a:pt x="267531" y="20142"/>
                  </a:lnTo>
                  <a:lnTo>
                    <a:pt x="254494" y="27289"/>
                  </a:lnTo>
                  <a:lnTo>
                    <a:pt x="242593" y="35643"/>
                  </a:lnTo>
                  <a:lnTo>
                    <a:pt x="232077" y="45807"/>
                  </a:lnTo>
                  <a:lnTo>
                    <a:pt x="222941" y="57963"/>
                  </a:lnTo>
                  <a:lnTo>
                    <a:pt x="214988" y="71686"/>
                  </a:lnTo>
                  <a:lnTo>
                    <a:pt x="207962" y="86206"/>
                  </a:lnTo>
                  <a:lnTo>
                    <a:pt x="201637" y="100992"/>
                  </a:lnTo>
                  <a:lnTo>
                    <a:pt x="196260" y="115788"/>
                  </a:lnTo>
                  <a:lnTo>
                    <a:pt x="192520" y="130501"/>
                  </a:lnTo>
                  <a:lnTo>
                    <a:pt x="190657" y="145111"/>
                  </a:lnTo>
                  <a:lnTo>
                    <a:pt x="190508" y="159631"/>
                  </a:lnTo>
                  <a:lnTo>
                    <a:pt x="191748" y="174077"/>
                  </a:lnTo>
                  <a:lnTo>
                    <a:pt x="194044" y="188463"/>
                  </a:lnTo>
                  <a:lnTo>
                    <a:pt x="197329" y="202583"/>
                  </a:lnTo>
                  <a:lnTo>
                    <a:pt x="201798" y="216030"/>
                  </a:lnTo>
                  <a:lnTo>
                    <a:pt x="207465" y="228633"/>
                  </a:lnTo>
                  <a:lnTo>
                    <a:pt x="214393" y="240219"/>
                  </a:lnTo>
                  <a:lnTo>
                    <a:pt x="222781" y="250515"/>
                  </a:lnTo>
                  <a:lnTo>
                    <a:pt x="232598" y="259484"/>
                  </a:lnTo>
                  <a:lnTo>
                    <a:pt x="243854" y="266864"/>
                  </a:lnTo>
                  <a:lnTo>
                    <a:pt x="256699" y="272059"/>
                  </a:lnTo>
                  <a:lnTo>
                    <a:pt x="271050" y="274941"/>
                  </a:lnTo>
                  <a:lnTo>
                    <a:pt x="286222" y="275336"/>
                  </a:lnTo>
                  <a:lnTo>
                    <a:pt x="301094" y="272831"/>
                  </a:lnTo>
                  <a:lnTo>
                    <a:pt x="315055" y="267492"/>
                  </a:lnTo>
                  <a:lnTo>
                    <a:pt x="328104" y="260114"/>
                  </a:lnTo>
                  <a:lnTo>
                    <a:pt x="342172" y="251103"/>
                  </a:lnTo>
                  <a:lnTo>
                    <a:pt x="361514" y="238158"/>
                  </a:lnTo>
                  <a:lnTo>
                    <a:pt x="393251" y="217270"/>
                  </a:lnTo>
                </a:path>
              </a:pathLst>
            </a:custGeom>
            <a:ln w="51819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919009" y="4715463"/>
              <a:ext cx="271063" cy="396542"/>
            </a:xfrm>
            <a:custGeom>
              <a:avLst/>
              <a:gdLst/>
              <a:ahLst/>
              <a:cxnLst/>
              <a:rect l="0" t="0" r="0" b="0"/>
              <a:pathLst>
                <a:path w="271063" h="396542">
                  <a:moveTo>
                    <a:pt x="14243" y="125453"/>
                  </a:moveTo>
                  <a:lnTo>
                    <a:pt x="10358" y="137562"/>
                  </a:lnTo>
                  <a:lnTo>
                    <a:pt x="7456" y="150608"/>
                  </a:lnTo>
                  <a:lnTo>
                    <a:pt x="5284" y="165911"/>
                  </a:lnTo>
                  <a:lnTo>
                    <a:pt x="3685" y="183312"/>
                  </a:lnTo>
                  <a:lnTo>
                    <a:pt x="2533" y="202456"/>
                  </a:lnTo>
                  <a:lnTo>
                    <a:pt x="1724" y="222897"/>
                  </a:lnTo>
                  <a:lnTo>
                    <a:pt x="1162" y="242216"/>
                  </a:lnTo>
                  <a:lnTo>
                    <a:pt x="757" y="254018"/>
                  </a:lnTo>
                  <a:lnTo>
                    <a:pt x="456" y="255020"/>
                  </a:lnTo>
                  <a:lnTo>
                    <a:pt x="262" y="248718"/>
                  </a:lnTo>
                  <a:lnTo>
                    <a:pt x="147" y="237929"/>
                  </a:lnTo>
                  <a:lnTo>
                    <a:pt x="79" y="224297"/>
                  </a:lnTo>
                  <a:lnTo>
                    <a:pt x="38" y="208825"/>
                  </a:lnTo>
                  <a:lnTo>
                    <a:pt x="15" y="192150"/>
                  </a:lnTo>
                  <a:lnTo>
                    <a:pt x="0" y="174682"/>
                  </a:lnTo>
                  <a:lnTo>
                    <a:pt x="3" y="156692"/>
                  </a:lnTo>
                  <a:lnTo>
                    <a:pt x="466" y="138355"/>
                  </a:lnTo>
                  <a:lnTo>
                    <a:pt x="2220" y="119788"/>
                  </a:lnTo>
                  <a:lnTo>
                    <a:pt x="5615" y="101080"/>
                  </a:lnTo>
                  <a:lnTo>
                    <a:pt x="10559" y="82727"/>
                  </a:lnTo>
                  <a:lnTo>
                    <a:pt x="16784" y="65595"/>
                  </a:lnTo>
                  <a:lnTo>
                    <a:pt x="23987" y="50064"/>
                  </a:lnTo>
                  <a:lnTo>
                    <a:pt x="32130" y="36281"/>
                  </a:lnTo>
                  <a:lnTo>
                    <a:pt x="41423" y="24401"/>
                  </a:lnTo>
                  <a:lnTo>
                    <a:pt x="51881" y="14320"/>
                  </a:lnTo>
                  <a:lnTo>
                    <a:pt x="63128" y="6399"/>
                  </a:lnTo>
                  <a:lnTo>
                    <a:pt x="74534" y="1550"/>
                  </a:lnTo>
                  <a:lnTo>
                    <a:pt x="85718" y="0"/>
                  </a:lnTo>
                  <a:lnTo>
                    <a:pt x="96557" y="1599"/>
                  </a:lnTo>
                  <a:lnTo>
                    <a:pt x="107061" y="6173"/>
                  </a:lnTo>
                  <a:lnTo>
                    <a:pt x="117282" y="13320"/>
                  </a:lnTo>
                  <a:lnTo>
                    <a:pt x="127062" y="22733"/>
                  </a:lnTo>
                  <a:lnTo>
                    <a:pt x="136045" y="34317"/>
                  </a:lnTo>
                  <a:lnTo>
                    <a:pt x="144097" y="47825"/>
                  </a:lnTo>
                  <a:lnTo>
                    <a:pt x="151297" y="62886"/>
                  </a:lnTo>
                  <a:lnTo>
                    <a:pt x="157805" y="79126"/>
                  </a:lnTo>
                  <a:lnTo>
                    <a:pt x="163786" y="96228"/>
                  </a:lnTo>
                  <a:lnTo>
                    <a:pt x="169159" y="114167"/>
                  </a:lnTo>
                  <a:lnTo>
                    <a:pt x="173618" y="133172"/>
                  </a:lnTo>
                  <a:lnTo>
                    <a:pt x="177078" y="153282"/>
                  </a:lnTo>
                  <a:lnTo>
                    <a:pt x="179861" y="174137"/>
                  </a:lnTo>
                  <a:lnTo>
                    <a:pt x="182563" y="195119"/>
                  </a:lnTo>
                  <a:lnTo>
                    <a:pt x="185544" y="215854"/>
                  </a:lnTo>
                  <a:lnTo>
                    <a:pt x="189136" y="236001"/>
                  </a:lnTo>
                  <a:lnTo>
                    <a:pt x="193730" y="255159"/>
                  </a:lnTo>
                  <a:lnTo>
                    <a:pt x="199429" y="273213"/>
                  </a:lnTo>
                  <a:lnTo>
                    <a:pt x="205900" y="290275"/>
                  </a:lnTo>
                  <a:lnTo>
                    <a:pt x="212526" y="306541"/>
                  </a:lnTo>
                  <a:lnTo>
                    <a:pt x="218941" y="322196"/>
                  </a:lnTo>
                  <a:lnTo>
                    <a:pt x="225342" y="337052"/>
                  </a:lnTo>
                  <a:lnTo>
                    <a:pt x="233281" y="352150"/>
                  </a:lnTo>
                  <a:lnTo>
                    <a:pt x="246480" y="370338"/>
                  </a:lnTo>
                  <a:lnTo>
                    <a:pt x="271062" y="396541"/>
                  </a:lnTo>
                </a:path>
              </a:pathLst>
            </a:custGeom>
            <a:ln w="51820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696986" y="5213603"/>
            <a:ext cx="1787125" cy="842012"/>
            <a:chOff x="696986" y="5213603"/>
            <a:chExt cx="1787125" cy="842012"/>
          </a:xfrm>
        </p:grpSpPr>
        <p:sp>
          <p:nvSpPr>
            <p:cNvPr id="170" name="Freeform 169"/>
            <p:cNvSpPr/>
            <p:nvPr/>
          </p:nvSpPr>
          <p:spPr>
            <a:xfrm>
              <a:off x="1266195" y="5230787"/>
              <a:ext cx="32228" cy="807644"/>
            </a:xfrm>
            <a:custGeom>
              <a:avLst/>
              <a:gdLst/>
              <a:ahLst/>
              <a:cxnLst/>
              <a:rect l="0" t="0" r="0" b="0"/>
              <a:pathLst>
                <a:path w="32228" h="807644">
                  <a:moveTo>
                    <a:pt x="32227" y="0"/>
                  </a:moveTo>
                  <a:lnTo>
                    <a:pt x="27438" y="19263"/>
                  </a:lnTo>
                  <a:lnTo>
                    <a:pt x="22897" y="38471"/>
                  </a:lnTo>
                  <a:lnTo>
                    <a:pt x="18172" y="59525"/>
                  </a:lnTo>
                  <a:lnTo>
                    <a:pt x="13492" y="82691"/>
                  </a:lnTo>
                  <a:lnTo>
                    <a:pt x="9384" y="108193"/>
                  </a:lnTo>
                  <a:lnTo>
                    <a:pt x="6103" y="135908"/>
                  </a:lnTo>
                  <a:lnTo>
                    <a:pt x="3634" y="165733"/>
                  </a:lnTo>
                  <a:lnTo>
                    <a:pt x="1847" y="197751"/>
                  </a:lnTo>
                  <a:lnTo>
                    <a:pt x="594" y="231766"/>
                  </a:lnTo>
                  <a:lnTo>
                    <a:pt x="0" y="266360"/>
                  </a:lnTo>
                  <a:lnTo>
                    <a:pt x="458" y="299138"/>
                  </a:lnTo>
                  <a:lnTo>
                    <a:pt x="2087" y="328917"/>
                  </a:lnTo>
                  <a:lnTo>
                    <a:pt x="4507" y="355907"/>
                  </a:lnTo>
                  <a:lnTo>
                    <a:pt x="7011" y="381067"/>
                  </a:lnTo>
                  <a:lnTo>
                    <a:pt x="9175" y="405206"/>
                  </a:lnTo>
                  <a:lnTo>
                    <a:pt x="10875" y="429336"/>
                  </a:lnTo>
                  <a:lnTo>
                    <a:pt x="12137" y="454722"/>
                  </a:lnTo>
                  <a:lnTo>
                    <a:pt x="13050" y="481917"/>
                  </a:lnTo>
                  <a:lnTo>
                    <a:pt x="13968" y="510619"/>
                  </a:lnTo>
                  <a:lnTo>
                    <a:pt x="15466" y="540035"/>
                  </a:lnTo>
                  <a:lnTo>
                    <a:pt x="17804" y="569610"/>
                  </a:lnTo>
                  <a:lnTo>
                    <a:pt x="20706" y="599093"/>
                  </a:lnTo>
                  <a:lnTo>
                    <a:pt x="23534" y="628406"/>
                  </a:lnTo>
                  <a:lnTo>
                    <a:pt x="25917" y="657527"/>
                  </a:lnTo>
                  <a:lnTo>
                    <a:pt x="27767" y="685877"/>
                  </a:lnTo>
                  <a:lnTo>
                    <a:pt x="29330" y="715432"/>
                  </a:lnTo>
                  <a:lnTo>
                    <a:pt x="30738" y="752439"/>
                  </a:lnTo>
                  <a:lnTo>
                    <a:pt x="32227" y="807643"/>
                  </a:lnTo>
                </a:path>
              </a:pathLst>
            </a:custGeom>
            <a:ln w="62098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96986" y="5213603"/>
              <a:ext cx="962298" cy="137473"/>
            </a:xfrm>
            <a:custGeom>
              <a:avLst/>
              <a:gdLst/>
              <a:ahLst/>
              <a:cxnLst/>
              <a:rect l="0" t="0" r="0" b="0"/>
              <a:pathLst>
                <a:path w="962298" h="137473">
                  <a:moveTo>
                    <a:pt x="962297" y="0"/>
                  </a:moveTo>
                  <a:lnTo>
                    <a:pt x="938355" y="0"/>
                  </a:lnTo>
                  <a:lnTo>
                    <a:pt x="915651" y="0"/>
                  </a:lnTo>
                  <a:lnTo>
                    <a:pt x="891996" y="0"/>
                  </a:lnTo>
                  <a:lnTo>
                    <a:pt x="867467" y="0"/>
                  </a:lnTo>
                  <a:lnTo>
                    <a:pt x="842697" y="0"/>
                  </a:lnTo>
                  <a:lnTo>
                    <a:pt x="818083" y="8"/>
                  </a:lnTo>
                  <a:lnTo>
                    <a:pt x="792976" y="289"/>
                  </a:lnTo>
                  <a:lnTo>
                    <a:pt x="765875" y="1347"/>
                  </a:lnTo>
                  <a:lnTo>
                    <a:pt x="736100" y="3386"/>
                  </a:lnTo>
                  <a:lnTo>
                    <a:pt x="704014" y="6084"/>
                  </a:lnTo>
                  <a:lnTo>
                    <a:pt x="670556" y="8774"/>
                  </a:lnTo>
                  <a:lnTo>
                    <a:pt x="636446" y="11070"/>
                  </a:lnTo>
                  <a:lnTo>
                    <a:pt x="602338" y="13136"/>
                  </a:lnTo>
                  <a:lnTo>
                    <a:pt x="568919" y="15513"/>
                  </a:lnTo>
                  <a:lnTo>
                    <a:pt x="536483" y="18503"/>
                  </a:lnTo>
                  <a:lnTo>
                    <a:pt x="505272" y="22142"/>
                  </a:lnTo>
                  <a:lnTo>
                    <a:pt x="475630" y="26347"/>
                  </a:lnTo>
                  <a:lnTo>
                    <a:pt x="447590" y="30994"/>
                  </a:lnTo>
                  <a:lnTo>
                    <a:pt x="421204" y="35968"/>
                  </a:lnTo>
                  <a:lnTo>
                    <a:pt x="396680" y="41178"/>
                  </a:lnTo>
                  <a:lnTo>
                    <a:pt x="373935" y="46553"/>
                  </a:lnTo>
                  <a:lnTo>
                    <a:pt x="352156" y="52042"/>
                  </a:lnTo>
                  <a:lnTo>
                    <a:pt x="330000" y="57608"/>
                  </a:lnTo>
                  <a:lnTo>
                    <a:pt x="306739" y="63227"/>
                  </a:lnTo>
                  <a:lnTo>
                    <a:pt x="282231" y="68883"/>
                  </a:lnTo>
                  <a:lnTo>
                    <a:pt x="256620" y="74562"/>
                  </a:lnTo>
                  <a:lnTo>
                    <a:pt x="230136" y="80257"/>
                  </a:lnTo>
                  <a:lnTo>
                    <a:pt x="203001" y="85964"/>
                  </a:lnTo>
                  <a:lnTo>
                    <a:pt x="175397" y="91677"/>
                  </a:lnTo>
                  <a:lnTo>
                    <a:pt x="147487" y="97396"/>
                  </a:lnTo>
                  <a:lnTo>
                    <a:pt x="119980" y="103184"/>
                  </a:lnTo>
                  <a:lnTo>
                    <a:pt x="91097" y="109913"/>
                  </a:lnTo>
                  <a:lnTo>
                    <a:pt x="54652" y="120000"/>
                  </a:lnTo>
                  <a:lnTo>
                    <a:pt x="0" y="137472"/>
                  </a:lnTo>
                </a:path>
              </a:pathLst>
            </a:custGeom>
            <a:ln w="62098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409764" y="5673862"/>
              <a:ext cx="455727" cy="290360"/>
            </a:xfrm>
            <a:custGeom>
              <a:avLst/>
              <a:gdLst/>
              <a:ahLst/>
              <a:cxnLst/>
              <a:rect l="0" t="0" r="0" b="0"/>
              <a:pathLst>
                <a:path w="455727" h="290360">
                  <a:moveTo>
                    <a:pt x="266703" y="106809"/>
                  </a:moveTo>
                  <a:lnTo>
                    <a:pt x="261805" y="92555"/>
                  </a:lnTo>
                  <a:lnTo>
                    <a:pt x="256219" y="79977"/>
                  </a:lnTo>
                  <a:lnTo>
                    <a:pt x="249363" y="67903"/>
                  </a:lnTo>
                  <a:lnTo>
                    <a:pt x="241084" y="56333"/>
                  </a:lnTo>
                  <a:lnTo>
                    <a:pt x="231079" y="45674"/>
                  </a:lnTo>
                  <a:lnTo>
                    <a:pt x="219354" y="36091"/>
                  </a:lnTo>
                  <a:lnTo>
                    <a:pt x="206155" y="27498"/>
                  </a:lnTo>
                  <a:lnTo>
                    <a:pt x="191800" y="19712"/>
                  </a:lnTo>
                  <a:lnTo>
                    <a:pt x="176588" y="12554"/>
                  </a:lnTo>
                  <a:lnTo>
                    <a:pt x="160762" y="6390"/>
                  </a:lnTo>
                  <a:lnTo>
                    <a:pt x="144503" y="2095"/>
                  </a:lnTo>
                  <a:lnTo>
                    <a:pt x="127947" y="0"/>
                  </a:lnTo>
                  <a:lnTo>
                    <a:pt x="111187" y="198"/>
                  </a:lnTo>
                  <a:lnTo>
                    <a:pt x="94288" y="2813"/>
                  </a:lnTo>
                  <a:lnTo>
                    <a:pt x="77310" y="7666"/>
                  </a:lnTo>
                  <a:lnTo>
                    <a:pt x="60818" y="14631"/>
                  </a:lnTo>
                  <a:lnTo>
                    <a:pt x="45836" y="23780"/>
                  </a:lnTo>
                  <a:lnTo>
                    <a:pt x="32807" y="34953"/>
                  </a:lnTo>
                  <a:lnTo>
                    <a:pt x="21903" y="48070"/>
                  </a:lnTo>
                  <a:lnTo>
                    <a:pt x="13299" y="63242"/>
                  </a:lnTo>
                  <a:lnTo>
                    <a:pt x="6855" y="80334"/>
                  </a:lnTo>
                  <a:lnTo>
                    <a:pt x="2470" y="98754"/>
                  </a:lnTo>
                  <a:lnTo>
                    <a:pt x="234" y="117632"/>
                  </a:lnTo>
                  <a:lnTo>
                    <a:pt x="0" y="136441"/>
                  </a:lnTo>
                  <a:lnTo>
                    <a:pt x="1692" y="155235"/>
                  </a:lnTo>
                  <a:lnTo>
                    <a:pt x="5430" y="174491"/>
                  </a:lnTo>
                  <a:lnTo>
                    <a:pt x="11095" y="194443"/>
                  </a:lnTo>
                  <a:lnTo>
                    <a:pt x="18632" y="214568"/>
                  </a:lnTo>
                  <a:lnTo>
                    <a:pt x="28178" y="233749"/>
                  </a:lnTo>
                  <a:lnTo>
                    <a:pt x="39617" y="251404"/>
                  </a:lnTo>
                  <a:lnTo>
                    <a:pt x="52637" y="266716"/>
                  </a:lnTo>
                  <a:lnTo>
                    <a:pt x="66877" y="278412"/>
                  </a:lnTo>
                  <a:lnTo>
                    <a:pt x="82015" y="286139"/>
                  </a:lnTo>
                  <a:lnTo>
                    <a:pt x="97793" y="290053"/>
                  </a:lnTo>
                  <a:lnTo>
                    <a:pt x="114020" y="290359"/>
                  </a:lnTo>
                  <a:lnTo>
                    <a:pt x="130549" y="287550"/>
                  </a:lnTo>
                  <a:lnTo>
                    <a:pt x="147014" y="282269"/>
                  </a:lnTo>
                  <a:lnTo>
                    <a:pt x="162846" y="275133"/>
                  </a:lnTo>
                  <a:lnTo>
                    <a:pt x="177780" y="266645"/>
                  </a:lnTo>
                  <a:lnTo>
                    <a:pt x="191571" y="256663"/>
                  </a:lnTo>
                  <a:lnTo>
                    <a:pt x="203860" y="244475"/>
                  </a:lnTo>
                  <a:lnTo>
                    <a:pt x="214605" y="229871"/>
                  </a:lnTo>
                  <a:lnTo>
                    <a:pt x="224006" y="213366"/>
                  </a:lnTo>
                  <a:lnTo>
                    <a:pt x="232349" y="195894"/>
                  </a:lnTo>
                  <a:lnTo>
                    <a:pt x="239902" y="178097"/>
                  </a:lnTo>
                  <a:lnTo>
                    <a:pt x="246887" y="160284"/>
                  </a:lnTo>
                  <a:lnTo>
                    <a:pt x="253473" y="142569"/>
                  </a:lnTo>
                  <a:lnTo>
                    <a:pt x="259805" y="125027"/>
                  </a:lnTo>
                  <a:lnTo>
                    <a:pt x="266769" y="109555"/>
                  </a:lnTo>
                  <a:lnTo>
                    <a:pt x="275377" y="101282"/>
                  </a:lnTo>
                  <a:lnTo>
                    <a:pt x="284491" y="102296"/>
                  </a:lnTo>
                  <a:lnTo>
                    <a:pt x="292584" y="109265"/>
                  </a:lnTo>
                  <a:lnTo>
                    <a:pt x="299931" y="119535"/>
                  </a:lnTo>
                  <a:lnTo>
                    <a:pt x="307419" y="131292"/>
                  </a:lnTo>
                  <a:lnTo>
                    <a:pt x="315559" y="143536"/>
                  </a:lnTo>
                  <a:lnTo>
                    <a:pt x="324729" y="155817"/>
                  </a:lnTo>
                  <a:lnTo>
                    <a:pt x="335355" y="167974"/>
                  </a:lnTo>
                  <a:lnTo>
                    <a:pt x="347510" y="179943"/>
                  </a:lnTo>
                  <a:lnTo>
                    <a:pt x="361004" y="190668"/>
                  </a:lnTo>
                  <a:lnTo>
                    <a:pt x="375559" y="198175"/>
                  </a:lnTo>
                  <a:lnTo>
                    <a:pt x="390884" y="201662"/>
                  </a:lnTo>
                  <a:lnTo>
                    <a:pt x="406014" y="201884"/>
                  </a:lnTo>
                  <a:lnTo>
                    <a:pt x="420801" y="200592"/>
                  </a:lnTo>
                  <a:lnTo>
                    <a:pt x="436539" y="197666"/>
                  </a:lnTo>
                  <a:lnTo>
                    <a:pt x="455726" y="192729"/>
                  </a:lnTo>
                </a:path>
              </a:pathLst>
            </a:custGeom>
            <a:ln w="62098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798473" y="5436994"/>
              <a:ext cx="67018" cy="618621"/>
            </a:xfrm>
            <a:custGeom>
              <a:avLst/>
              <a:gdLst/>
              <a:ahLst/>
              <a:cxnLst/>
              <a:rect l="0" t="0" r="0" b="0"/>
              <a:pathLst>
                <a:path w="67018" h="618621">
                  <a:moveTo>
                    <a:pt x="15465" y="0"/>
                  </a:moveTo>
                  <a:lnTo>
                    <a:pt x="10786" y="14474"/>
                  </a:lnTo>
                  <a:lnTo>
                    <a:pt x="7290" y="29143"/>
                  </a:lnTo>
                  <a:lnTo>
                    <a:pt x="4673" y="45471"/>
                  </a:lnTo>
                  <a:lnTo>
                    <a:pt x="2747" y="63957"/>
                  </a:lnTo>
                  <a:lnTo>
                    <a:pt x="1362" y="85351"/>
                  </a:lnTo>
                  <a:lnTo>
                    <a:pt x="394" y="109761"/>
                  </a:lnTo>
                  <a:lnTo>
                    <a:pt x="0" y="136272"/>
                  </a:lnTo>
                  <a:lnTo>
                    <a:pt x="594" y="163328"/>
                  </a:lnTo>
                  <a:lnTo>
                    <a:pt x="2324" y="189984"/>
                  </a:lnTo>
                  <a:lnTo>
                    <a:pt x="5090" y="216174"/>
                  </a:lnTo>
                  <a:lnTo>
                    <a:pt x="8694" y="242396"/>
                  </a:lnTo>
                  <a:lnTo>
                    <a:pt x="12925" y="268981"/>
                  </a:lnTo>
                  <a:lnTo>
                    <a:pt x="17341" y="296021"/>
                  </a:lnTo>
                  <a:lnTo>
                    <a:pt x="21307" y="323477"/>
                  </a:lnTo>
                  <a:lnTo>
                    <a:pt x="24511" y="351262"/>
                  </a:lnTo>
                  <a:lnTo>
                    <a:pt x="26935" y="379027"/>
                  </a:lnTo>
                  <a:lnTo>
                    <a:pt x="28698" y="406198"/>
                  </a:lnTo>
                  <a:lnTo>
                    <a:pt x="29952" y="432505"/>
                  </a:lnTo>
                  <a:lnTo>
                    <a:pt x="31101" y="457693"/>
                  </a:lnTo>
                  <a:lnTo>
                    <a:pt x="32754" y="481398"/>
                  </a:lnTo>
                  <a:lnTo>
                    <a:pt x="35205" y="503563"/>
                  </a:lnTo>
                  <a:lnTo>
                    <a:pt x="38521" y="524282"/>
                  </a:lnTo>
                  <a:lnTo>
                    <a:pt x="43190" y="546020"/>
                  </a:lnTo>
                  <a:lnTo>
                    <a:pt x="51449" y="574335"/>
                  </a:lnTo>
                  <a:lnTo>
                    <a:pt x="67017" y="618620"/>
                  </a:lnTo>
                </a:path>
              </a:pathLst>
            </a:custGeom>
            <a:ln w="62098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890469" y="5591649"/>
              <a:ext cx="215596" cy="429598"/>
            </a:xfrm>
            <a:custGeom>
              <a:avLst/>
              <a:gdLst/>
              <a:ahLst/>
              <a:cxnLst/>
              <a:rect l="0" t="0" r="0" b="0"/>
              <a:pathLst>
                <a:path w="215596" h="429598">
                  <a:moveTo>
                    <a:pt x="146859" y="0"/>
                  </a:moveTo>
                  <a:lnTo>
                    <a:pt x="137283" y="14365"/>
                  </a:lnTo>
                  <a:lnTo>
                    <a:pt x="128201" y="27987"/>
                  </a:lnTo>
                  <a:lnTo>
                    <a:pt x="118736" y="42178"/>
                  </a:lnTo>
                  <a:lnTo>
                    <a:pt x="108812" y="56781"/>
                  </a:lnTo>
                  <a:lnTo>
                    <a:pt x="98481" y="71220"/>
                  </a:lnTo>
                  <a:lnTo>
                    <a:pt x="87826" y="85157"/>
                  </a:lnTo>
                  <a:lnTo>
                    <a:pt x="76930" y="98521"/>
                  </a:lnTo>
                  <a:lnTo>
                    <a:pt x="65860" y="111378"/>
                  </a:lnTo>
                  <a:lnTo>
                    <a:pt x="54667" y="123833"/>
                  </a:lnTo>
                  <a:lnTo>
                    <a:pt x="43390" y="135985"/>
                  </a:lnTo>
                  <a:lnTo>
                    <a:pt x="32055" y="147921"/>
                  </a:lnTo>
                  <a:lnTo>
                    <a:pt x="20710" y="159705"/>
                  </a:lnTo>
                  <a:lnTo>
                    <a:pt x="10437" y="171383"/>
                  </a:lnTo>
                  <a:lnTo>
                    <a:pt x="3250" y="182989"/>
                  </a:lnTo>
                  <a:lnTo>
                    <a:pt x="0" y="194545"/>
                  </a:lnTo>
                  <a:lnTo>
                    <a:pt x="478" y="206069"/>
                  </a:lnTo>
                  <a:lnTo>
                    <a:pt x="4026" y="217571"/>
                  </a:lnTo>
                  <a:lnTo>
                    <a:pt x="9917" y="229057"/>
                  </a:lnTo>
                  <a:lnTo>
                    <a:pt x="17518" y="240533"/>
                  </a:lnTo>
                  <a:lnTo>
                    <a:pt x="26333" y="252002"/>
                  </a:lnTo>
                  <a:lnTo>
                    <a:pt x="35986" y="263475"/>
                  </a:lnTo>
                  <a:lnTo>
                    <a:pt x="45946" y="275220"/>
                  </a:lnTo>
                  <a:lnTo>
                    <a:pt x="55525" y="287738"/>
                  </a:lnTo>
                  <a:lnTo>
                    <a:pt x="64394" y="301241"/>
                  </a:lnTo>
                  <a:lnTo>
                    <a:pt x="72784" y="315679"/>
                  </a:lnTo>
                  <a:lnTo>
                    <a:pt x="81303" y="330884"/>
                  </a:lnTo>
                  <a:lnTo>
                    <a:pt x="90305" y="346669"/>
                  </a:lnTo>
                  <a:lnTo>
                    <a:pt x="99866" y="362607"/>
                  </a:lnTo>
                  <a:lnTo>
                    <a:pt x="109930" y="378072"/>
                  </a:lnTo>
                  <a:lnTo>
                    <a:pt x="120401" y="392738"/>
                  </a:lnTo>
                  <a:lnTo>
                    <a:pt x="131445" y="405791"/>
                  </a:lnTo>
                  <a:lnTo>
                    <a:pt x="143481" y="415849"/>
                  </a:lnTo>
                  <a:lnTo>
                    <a:pt x="156714" y="422430"/>
                  </a:lnTo>
                  <a:lnTo>
                    <a:pt x="171494" y="426837"/>
                  </a:lnTo>
                  <a:lnTo>
                    <a:pt x="189951" y="429145"/>
                  </a:lnTo>
                  <a:lnTo>
                    <a:pt x="215595" y="429597"/>
                  </a:lnTo>
                </a:path>
              </a:pathLst>
            </a:custGeom>
            <a:ln w="62098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085725" y="5699653"/>
              <a:ext cx="398386" cy="284098"/>
            </a:xfrm>
            <a:custGeom>
              <a:avLst/>
              <a:gdLst/>
              <a:ahLst/>
              <a:cxnLst/>
              <a:rect l="0" t="0" r="0" b="0"/>
              <a:pathLst>
                <a:path w="398386" h="284098">
                  <a:moveTo>
                    <a:pt x="20339" y="63835"/>
                  </a:moveTo>
                  <a:lnTo>
                    <a:pt x="30025" y="73302"/>
                  </a:lnTo>
                  <a:lnTo>
                    <a:pt x="40152" y="81339"/>
                  </a:lnTo>
                  <a:lnTo>
                    <a:pt x="51733" y="88688"/>
                  </a:lnTo>
                  <a:lnTo>
                    <a:pt x="64692" y="95577"/>
                  </a:lnTo>
                  <a:lnTo>
                    <a:pt x="78805" y="102127"/>
                  </a:lnTo>
                  <a:lnTo>
                    <a:pt x="93804" y="108401"/>
                  </a:lnTo>
                  <a:lnTo>
                    <a:pt x="109190" y="113396"/>
                  </a:lnTo>
                  <a:lnTo>
                    <a:pt x="124273" y="115163"/>
                  </a:lnTo>
                  <a:lnTo>
                    <a:pt x="138678" y="112886"/>
                  </a:lnTo>
                  <a:lnTo>
                    <a:pt x="151555" y="106537"/>
                  </a:lnTo>
                  <a:lnTo>
                    <a:pt x="161491" y="96298"/>
                  </a:lnTo>
                  <a:lnTo>
                    <a:pt x="167978" y="82712"/>
                  </a:lnTo>
                  <a:lnTo>
                    <a:pt x="171031" y="67009"/>
                  </a:lnTo>
                  <a:lnTo>
                    <a:pt x="170747" y="50863"/>
                  </a:lnTo>
                  <a:lnTo>
                    <a:pt x="167522" y="35272"/>
                  </a:lnTo>
                  <a:lnTo>
                    <a:pt x="161405" y="21358"/>
                  </a:lnTo>
                  <a:lnTo>
                    <a:pt x="151971" y="10605"/>
                  </a:lnTo>
                  <a:lnTo>
                    <a:pt x="139291" y="3511"/>
                  </a:lnTo>
                  <a:lnTo>
                    <a:pt x="124114" y="21"/>
                  </a:lnTo>
                  <a:lnTo>
                    <a:pt x="107548" y="0"/>
                  </a:lnTo>
                  <a:lnTo>
                    <a:pt x="90380" y="3007"/>
                  </a:lnTo>
                  <a:lnTo>
                    <a:pt x="73547" y="8697"/>
                  </a:lnTo>
                  <a:lnTo>
                    <a:pt x="58227" y="16976"/>
                  </a:lnTo>
                  <a:lnTo>
                    <a:pt x="44912" y="27551"/>
                  </a:lnTo>
                  <a:lnTo>
                    <a:pt x="33512" y="39986"/>
                  </a:lnTo>
                  <a:lnTo>
                    <a:pt x="23695" y="53832"/>
                  </a:lnTo>
                  <a:lnTo>
                    <a:pt x="15102" y="68704"/>
                  </a:lnTo>
                  <a:lnTo>
                    <a:pt x="7944" y="84305"/>
                  </a:lnTo>
                  <a:lnTo>
                    <a:pt x="2965" y="100414"/>
                  </a:lnTo>
                  <a:lnTo>
                    <a:pt x="398" y="116872"/>
                  </a:lnTo>
                  <a:lnTo>
                    <a:pt x="0" y="133566"/>
                  </a:lnTo>
                  <a:lnTo>
                    <a:pt x="1345" y="150420"/>
                  </a:lnTo>
                  <a:lnTo>
                    <a:pt x="4017" y="167375"/>
                  </a:lnTo>
                  <a:lnTo>
                    <a:pt x="8189" y="184130"/>
                  </a:lnTo>
                  <a:lnTo>
                    <a:pt x="14583" y="200157"/>
                  </a:lnTo>
                  <a:lnTo>
                    <a:pt x="23418" y="215222"/>
                  </a:lnTo>
                  <a:lnTo>
                    <a:pt x="34440" y="229099"/>
                  </a:lnTo>
                  <a:lnTo>
                    <a:pt x="47217" y="241448"/>
                  </a:lnTo>
                  <a:lnTo>
                    <a:pt x="61329" y="252224"/>
                  </a:lnTo>
                  <a:lnTo>
                    <a:pt x="76946" y="261371"/>
                  </a:lnTo>
                  <a:lnTo>
                    <a:pt x="94789" y="268673"/>
                  </a:lnTo>
                  <a:lnTo>
                    <a:pt x="115067" y="274192"/>
                  </a:lnTo>
                  <a:lnTo>
                    <a:pt x="137260" y="278205"/>
                  </a:lnTo>
                  <a:lnTo>
                    <a:pt x="160432" y="281048"/>
                  </a:lnTo>
                  <a:lnTo>
                    <a:pt x="183931" y="283019"/>
                  </a:lnTo>
                  <a:lnTo>
                    <a:pt x="207178" y="284097"/>
                  </a:lnTo>
                  <a:lnTo>
                    <a:pt x="229553" y="283966"/>
                  </a:lnTo>
                  <a:lnTo>
                    <a:pt x="250831" y="282555"/>
                  </a:lnTo>
                  <a:lnTo>
                    <a:pt x="271341" y="280281"/>
                  </a:lnTo>
                  <a:lnTo>
                    <a:pt x="291774" y="277876"/>
                  </a:lnTo>
                  <a:lnTo>
                    <a:pt x="312514" y="275777"/>
                  </a:lnTo>
                  <a:lnTo>
                    <a:pt x="332692" y="274117"/>
                  </a:lnTo>
                  <a:lnTo>
                    <a:pt x="352311" y="272701"/>
                  </a:lnTo>
                  <a:lnTo>
                    <a:pt x="373103" y="271415"/>
                  </a:lnTo>
                  <a:lnTo>
                    <a:pt x="398385" y="270041"/>
                  </a:lnTo>
                </a:path>
              </a:pathLst>
            </a:custGeom>
            <a:ln w="62098" cap="flat" cmpd="sng" algn="ctr">
              <a:solidFill>
                <a:srgbClr val="0055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3126429" y="5213603"/>
            <a:ext cx="1614029" cy="842012"/>
            <a:chOff x="3126429" y="5213603"/>
            <a:chExt cx="1614029" cy="842012"/>
          </a:xfrm>
        </p:grpSpPr>
        <p:sp>
          <p:nvSpPr>
            <p:cNvPr id="177" name="Freeform 176"/>
            <p:cNvSpPr/>
            <p:nvPr/>
          </p:nvSpPr>
          <p:spPr>
            <a:xfrm>
              <a:off x="3420464" y="5307160"/>
              <a:ext cx="53462" cy="521245"/>
            </a:xfrm>
            <a:custGeom>
              <a:avLst/>
              <a:gdLst/>
              <a:ahLst/>
              <a:cxnLst/>
              <a:rect l="0" t="0" r="0" b="0"/>
              <a:pathLst>
                <a:path w="53462" h="521245">
                  <a:moveTo>
                    <a:pt x="0" y="0"/>
                  </a:moveTo>
                  <a:lnTo>
                    <a:pt x="0" y="66075"/>
                  </a:lnTo>
                  <a:lnTo>
                    <a:pt x="3960" y="129470"/>
                  </a:lnTo>
                  <a:lnTo>
                    <a:pt x="11507" y="204107"/>
                  </a:lnTo>
                  <a:lnTo>
                    <a:pt x="22184" y="276052"/>
                  </a:lnTo>
                  <a:lnTo>
                    <a:pt x="29792" y="347464"/>
                  </a:lnTo>
                  <a:lnTo>
                    <a:pt x="37043" y="408868"/>
                  </a:lnTo>
                  <a:lnTo>
                    <a:pt x="46588" y="488156"/>
                  </a:lnTo>
                  <a:lnTo>
                    <a:pt x="53461" y="521244"/>
                  </a:lnTo>
                </a:path>
              </a:pathLst>
            </a:custGeom>
            <a:ln w="48383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126429" y="5213603"/>
              <a:ext cx="481150" cy="294037"/>
            </a:xfrm>
            <a:custGeom>
              <a:avLst/>
              <a:gdLst/>
              <a:ahLst/>
              <a:cxnLst/>
              <a:rect l="0" t="0" r="0" b="0"/>
              <a:pathLst>
                <a:path w="481150" h="294037">
                  <a:moveTo>
                    <a:pt x="481149" y="0"/>
                  </a:moveTo>
                  <a:lnTo>
                    <a:pt x="411273" y="45594"/>
                  </a:lnTo>
                  <a:lnTo>
                    <a:pt x="342878" y="89239"/>
                  </a:lnTo>
                  <a:lnTo>
                    <a:pt x="269483" y="140290"/>
                  </a:lnTo>
                  <a:lnTo>
                    <a:pt x="231815" y="162350"/>
                  </a:lnTo>
                  <a:lnTo>
                    <a:pt x="189963" y="187696"/>
                  </a:lnTo>
                  <a:lnTo>
                    <a:pt x="116757" y="231741"/>
                  </a:lnTo>
                  <a:lnTo>
                    <a:pt x="41684" y="276225"/>
                  </a:lnTo>
                  <a:lnTo>
                    <a:pt x="0" y="294036"/>
                  </a:lnTo>
                </a:path>
              </a:pathLst>
            </a:custGeom>
            <a:ln w="48383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558125" y="5591340"/>
              <a:ext cx="276663" cy="216135"/>
            </a:xfrm>
            <a:custGeom>
              <a:avLst/>
              <a:gdLst/>
              <a:ahLst/>
              <a:cxnLst/>
              <a:rect l="0" t="0" r="0" b="0"/>
              <a:pathLst>
                <a:path w="276663" h="216135">
                  <a:moveTo>
                    <a:pt x="156375" y="49951"/>
                  </a:moveTo>
                  <a:lnTo>
                    <a:pt x="142184" y="28666"/>
                  </a:lnTo>
                  <a:lnTo>
                    <a:pt x="123338" y="14256"/>
                  </a:lnTo>
                  <a:lnTo>
                    <a:pt x="98626" y="4386"/>
                  </a:lnTo>
                  <a:lnTo>
                    <a:pt x="67842" y="0"/>
                  </a:lnTo>
                  <a:lnTo>
                    <a:pt x="54288" y="3285"/>
                  </a:lnTo>
                  <a:lnTo>
                    <a:pt x="31306" y="18816"/>
                  </a:lnTo>
                  <a:lnTo>
                    <a:pt x="15153" y="44529"/>
                  </a:lnTo>
                  <a:lnTo>
                    <a:pt x="4507" y="75757"/>
                  </a:lnTo>
                  <a:lnTo>
                    <a:pt x="0" y="125249"/>
                  </a:lnTo>
                  <a:lnTo>
                    <a:pt x="14927" y="196325"/>
                  </a:lnTo>
                  <a:lnTo>
                    <a:pt x="23466" y="205449"/>
                  </a:lnTo>
                  <a:lnTo>
                    <a:pt x="48793" y="215588"/>
                  </a:lnTo>
                  <a:lnTo>
                    <a:pt x="75890" y="216134"/>
                  </a:lnTo>
                  <a:lnTo>
                    <a:pt x="89353" y="214201"/>
                  </a:lnTo>
                  <a:lnTo>
                    <a:pt x="112232" y="200173"/>
                  </a:lnTo>
                  <a:lnTo>
                    <a:pt x="141810" y="163268"/>
                  </a:lnTo>
                  <a:lnTo>
                    <a:pt x="165425" y="110752"/>
                  </a:lnTo>
                  <a:lnTo>
                    <a:pt x="173762" y="72518"/>
                  </a:lnTo>
                  <a:lnTo>
                    <a:pt x="173077" y="36342"/>
                  </a:lnTo>
                  <a:lnTo>
                    <a:pt x="177658" y="47368"/>
                  </a:lnTo>
                  <a:lnTo>
                    <a:pt x="196926" y="125990"/>
                  </a:lnTo>
                  <a:lnTo>
                    <a:pt x="207068" y="153543"/>
                  </a:lnTo>
                  <a:lnTo>
                    <a:pt x="221476" y="175688"/>
                  </a:lnTo>
                  <a:lnTo>
                    <a:pt x="230961" y="182781"/>
                  </a:lnTo>
                  <a:lnTo>
                    <a:pt x="276662" y="196969"/>
                  </a:lnTo>
                </a:path>
              </a:pathLst>
            </a:custGeom>
            <a:ln w="48383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861517" y="5414082"/>
              <a:ext cx="66827" cy="414323"/>
            </a:xfrm>
            <a:custGeom>
              <a:avLst/>
              <a:gdLst/>
              <a:ahLst/>
              <a:cxnLst/>
              <a:rect l="0" t="0" r="0" b="0"/>
              <a:pathLst>
                <a:path w="66827" h="414323">
                  <a:moveTo>
                    <a:pt x="0" y="0"/>
                  </a:moveTo>
                  <a:lnTo>
                    <a:pt x="3960" y="72693"/>
                  </a:lnTo>
                  <a:lnTo>
                    <a:pt x="14539" y="135390"/>
                  </a:lnTo>
                  <a:lnTo>
                    <a:pt x="31418" y="208907"/>
                  </a:lnTo>
                  <a:lnTo>
                    <a:pt x="44620" y="273762"/>
                  </a:lnTo>
                  <a:lnTo>
                    <a:pt x="53200" y="352676"/>
                  </a:lnTo>
                  <a:lnTo>
                    <a:pt x="66826" y="414322"/>
                  </a:lnTo>
                </a:path>
              </a:pathLst>
            </a:custGeom>
            <a:ln w="48383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943973" y="5494273"/>
              <a:ext cx="158119" cy="320768"/>
            </a:xfrm>
            <a:custGeom>
              <a:avLst/>
              <a:gdLst/>
              <a:ahLst/>
              <a:cxnLst/>
              <a:rect l="0" t="0" r="0" b="0"/>
              <a:pathLst>
                <a:path w="158119" h="320768">
                  <a:moveTo>
                    <a:pt x="91293" y="0"/>
                  </a:moveTo>
                  <a:lnTo>
                    <a:pt x="71436" y="22826"/>
                  </a:lnTo>
                  <a:lnTo>
                    <a:pt x="53398" y="54780"/>
                  </a:lnTo>
                  <a:lnTo>
                    <a:pt x="3360" y="102054"/>
                  </a:lnTo>
                  <a:lnTo>
                    <a:pt x="0" y="112587"/>
                  </a:lnTo>
                  <a:lnTo>
                    <a:pt x="4187" y="136171"/>
                  </a:lnTo>
                  <a:lnTo>
                    <a:pt x="23242" y="167400"/>
                  </a:lnTo>
                  <a:lnTo>
                    <a:pt x="82571" y="240739"/>
                  </a:lnTo>
                  <a:lnTo>
                    <a:pt x="114100" y="283782"/>
                  </a:lnTo>
                  <a:lnTo>
                    <a:pt x="119862" y="296111"/>
                  </a:lnTo>
                  <a:lnTo>
                    <a:pt x="126675" y="304329"/>
                  </a:lnTo>
                  <a:lnTo>
                    <a:pt x="158118" y="320767"/>
                  </a:lnTo>
                </a:path>
              </a:pathLst>
            </a:custGeom>
            <a:ln w="48383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182283" y="5614561"/>
              <a:ext cx="26732" cy="213845"/>
            </a:xfrm>
            <a:custGeom>
              <a:avLst/>
              <a:gdLst/>
              <a:ahLst/>
              <a:cxnLst/>
              <a:rect l="0" t="0" r="0" b="0"/>
              <a:pathLst>
                <a:path w="26732" h="213845">
                  <a:moveTo>
                    <a:pt x="0" y="0"/>
                  </a:moveTo>
                  <a:lnTo>
                    <a:pt x="3960" y="62114"/>
                  </a:lnTo>
                  <a:lnTo>
                    <a:pt x="11508" y="137176"/>
                  </a:lnTo>
                  <a:lnTo>
                    <a:pt x="26731" y="213844"/>
                  </a:lnTo>
                </a:path>
              </a:pathLst>
            </a:custGeom>
            <a:ln w="48383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195648" y="5454178"/>
              <a:ext cx="1" cy="13366"/>
            </a:xfrm>
            <a:custGeom>
              <a:avLst/>
              <a:gdLst/>
              <a:ahLst/>
              <a:cxnLst/>
              <a:rect l="0" t="0" r="0" b="0"/>
              <a:pathLst>
                <a:path w="1" h="13366">
                  <a:moveTo>
                    <a:pt x="0" y="0"/>
                  </a:moveTo>
                  <a:lnTo>
                    <a:pt x="0" y="13365"/>
                  </a:lnTo>
                </a:path>
              </a:pathLst>
            </a:custGeom>
            <a:ln w="48382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275840" y="5576126"/>
              <a:ext cx="213845" cy="256605"/>
            </a:xfrm>
            <a:custGeom>
              <a:avLst/>
              <a:gdLst/>
              <a:ahLst/>
              <a:cxnLst/>
              <a:rect l="0" t="0" r="0" b="0"/>
              <a:pathLst>
                <a:path w="213845" h="256605">
                  <a:moveTo>
                    <a:pt x="0" y="11705"/>
                  </a:moveTo>
                  <a:lnTo>
                    <a:pt x="22797" y="90765"/>
                  </a:lnTo>
                  <a:lnTo>
                    <a:pt x="44619" y="169885"/>
                  </a:lnTo>
                  <a:lnTo>
                    <a:pt x="66835" y="238622"/>
                  </a:lnTo>
                  <a:lnTo>
                    <a:pt x="72770" y="256604"/>
                  </a:lnTo>
                  <a:lnTo>
                    <a:pt x="56726" y="192764"/>
                  </a:lnTo>
                  <a:lnTo>
                    <a:pt x="43220" y="119589"/>
                  </a:lnTo>
                  <a:lnTo>
                    <a:pt x="33761" y="78816"/>
                  </a:lnTo>
                  <a:lnTo>
                    <a:pt x="46063" y="11742"/>
                  </a:lnTo>
                  <a:lnTo>
                    <a:pt x="54469" y="4304"/>
                  </a:lnTo>
                  <a:lnTo>
                    <a:pt x="66013" y="831"/>
                  </a:lnTo>
                  <a:lnTo>
                    <a:pt x="79649" y="0"/>
                  </a:lnTo>
                  <a:lnTo>
                    <a:pt x="102721" y="6997"/>
                  </a:lnTo>
                  <a:lnTo>
                    <a:pt x="113031" y="13022"/>
                  </a:lnTo>
                  <a:lnTo>
                    <a:pt x="128447" y="31596"/>
                  </a:lnTo>
                  <a:lnTo>
                    <a:pt x="170504" y="99215"/>
                  </a:lnTo>
                  <a:lnTo>
                    <a:pt x="190927" y="164623"/>
                  </a:lnTo>
                  <a:lnTo>
                    <a:pt x="209799" y="230010"/>
                  </a:lnTo>
                  <a:lnTo>
                    <a:pt x="213844" y="252279"/>
                  </a:lnTo>
                </a:path>
              </a:pathLst>
            </a:custGeom>
            <a:ln w="48383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369396" y="5574214"/>
              <a:ext cx="371062" cy="481401"/>
            </a:xfrm>
            <a:custGeom>
              <a:avLst/>
              <a:gdLst/>
              <a:ahLst/>
              <a:cxnLst/>
              <a:rect l="0" t="0" r="0" b="0"/>
              <a:pathLst>
                <a:path w="371062" h="481401">
                  <a:moveTo>
                    <a:pt x="320766" y="107173"/>
                  </a:moveTo>
                  <a:lnTo>
                    <a:pt x="296484" y="28141"/>
                  </a:lnTo>
                  <a:lnTo>
                    <a:pt x="282253" y="7201"/>
                  </a:lnTo>
                  <a:lnTo>
                    <a:pt x="271330" y="1915"/>
                  </a:lnTo>
                  <a:lnTo>
                    <a:pt x="243353" y="0"/>
                  </a:lnTo>
                  <a:lnTo>
                    <a:pt x="230547" y="6024"/>
                  </a:lnTo>
                  <a:lnTo>
                    <a:pt x="208397" y="28557"/>
                  </a:lnTo>
                  <a:lnTo>
                    <a:pt x="186325" y="74639"/>
                  </a:lnTo>
                  <a:lnTo>
                    <a:pt x="177475" y="125914"/>
                  </a:lnTo>
                  <a:lnTo>
                    <a:pt x="181948" y="178727"/>
                  </a:lnTo>
                  <a:lnTo>
                    <a:pt x="192738" y="206296"/>
                  </a:lnTo>
                  <a:lnTo>
                    <a:pt x="199773" y="217806"/>
                  </a:lnTo>
                  <a:lnTo>
                    <a:pt x="219470" y="234554"/>
                  </a:lnTo>
                  <a:lnTo>
                    <a:pt x="230960" y="241100"/>
                  </a:lnTo>
                  <a:lnTo>
                    <a:pt x="241590" y="242494"/>
                  </a:lnTo>
                  <a:lnTo>
                    <a:pt x="261321" y="236122"/>
                  </a:lnTo>
                  <a:lnTo>
                    <a:pt x="289127" y="208742"/>
                  </a:lnTo>
                  <a:lnTo>
                    <a:pt x="299279" y="181025"/>
                  </a:lnTo>
                  <a:lnTo>
                    <a:pt x="307816" y="107823"/>
                  </a:lnTo>
                  <a:lnTo>
                    <a:pt x="310647" y="107607"/>
                  </a:lnTo>
                  <a:lnTo>
                    <a:pt x="332958" y="139269"/>
                  </a:lnTo>
                  <a:lnTo>
                    <a:pt x="349542" y="212014"/>
                  </a:lnTo>
                  <a:lnTo>
                    <a:pt x="368555" y="282132"/>
                  </a:lnTo>
                  <a:lnTo>
                    <a:pt x="371061" y="330121"/>
                  </a:lnTo>
                  <a:lnTo>
                    <a:pt x="366385" y="359219"/>
                  </a:lnTo>
                  <a:lnTo>
                    <a:pt x="360088" y="370246"/>
                  </a:lnTo>
                  <a:lnTo>
                    <a:pt x="341212" y="386457"/>
                  </a:lnTo>
                  <a:lnTo>
                    <a:pt x="305538" y="403932"/>
                  </a:lnTo>
                  <a:lnTo>
                    <a:pt x="225790" y="417132"/>
                  </a:lnTo>
                  <a:lnTo>
                    <a:pt x="155648" y="432899"/>
                  </a:lnTo>
                  <a:lnTo>
                    <a:pt x="84591" y="450314"/>
                  </a:lnTo>
                  <a:lnTo>
                    <a:pt x="25234" y="468054"/>
                  </a:lnTo>
                  <a:lnTo>
                    <a:pt x="0" y="481400"/>
                  </a:lnTo>
                </a:path>
              </a:pathLst>
            </a:custGeom>
            <a:ln w="48383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5577714" y="5213603"/>
            <a:ext cx="1397379" cy="842012"/>
            <a:chOff x="5577714" y="5213603"/>
            <a:chExt cx="1397379" cy="842012"/>
          </a:xfrm>
        </p:grpSpPr>
        <p:sp>
          <p:nvSpPr>
            <p:cNvPr id="187" name="Freeform 186"/>
            <p:cNvSpPr/>
            <p:nvPr/>
          </p:nvSpPr>
          <p:spPr>
            <a:xfrm>
              <a:off x="5918101" y="5213603"/>
              <a:ext cx="35831" cy="734521"/>
            </a:xfrm>
            <a:custGeom>
              <a:avLst/>
              <a:gdLst/>
              <a:ahLst/>
              <a:cxnLst/>
              <a:rect l="0" t="0" r="0" b="0"/>
              <a:pathLst>
                <a:path w="35831" h="734521">
                  <a:moveTo>
                    <a:pt x="35830" y="0"/>
                  </a:moveTo>
                  <a:lnTo>
                    <a:pt x="30522" y="72644"/>
                  </a:lnTo>
                  <a:lnTo>
                    <a:pt x="21651" y="146931"/>
                  </a:lnTo>
                  <a:lnTo>
                    <a:pt x="19023" y="241265"/>
                  </a:lnTo>
                  <a:lnTo>
                    <a:pt x="18134" y="344473"/>
                  </a:lnTo>
                  <a:lnTo>
                    <a:pt x="17959" y="441534"/>
                  </a:lnTo>
                  <a:lnTo>
                    <a:pt x="17925" y="537379"/>
                  </a:lnTo>
                  <a:lnTo>
                    <a:pt x="8406" y="642497"/>
                  </a:lnTo>
                  <a:lnTo>
                    <a:pt x="0" y="734520"/>
                  </a:lnTo>
                </a:path>
              </a:pathLst>
            </a:custGeom>
            <a:ln w="6476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577714" y="5231519"/>
              <a:ext cx="752435" cy="89576"/>
            </a:xfrm>
            <a:custGeom>
              <a:avLst/>
              <a:gdLst/>
              <a:ahLst/>
              <a:cxnLst/>
              <a:rect l="0" t="0" r="0" b="0"/>
              <a:pathLst>
                <a:path w="752435" h="89576">
                  <a:moveTo>
                    <a:pt x="752434" y="0"/>
                  </a:moveTo>
                  <a:lnTo>
                    <a:pt x="652694" y="9511"/>
                  </a:lnTo>
                  <a:lnTo>
                    <a:pt x="558521" y="16255"/>
                  </a:lnTo>
                  <a:lnTo>
                    <a:pt x="473141" y="17424"/>
                  </a:lnTo>
                  <a:lnTo>
                    <a:pt x="379058" y="19760"/>
                  </a:lnTo>
                  <a:lnTo>
                    <a:pt x="274817" y="32066"/>
                  </a:lnTo>
                  <a:lnTo>
                    <a:pt x="180956" y="40023"/>
                  </a:lnTo>
                  <a:lnTo>
                    <a:pt x="95419" y="60296"/>
                  </a:lnTo>
                  <a:lnTo>
                    <a:pt x="0" y="89575"/>
                  </a:lnTo>
                </a:path>
              </a:pathLst>
            </a:custGeom>
            <a:ln w="6476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012748" y="5625651"/>
              <a:ext cx="256721" cy="340389"/>
            </a:xfrm>
            <a:custGeom>
              <a:avLst/>
              <a:gdLst/>
              <a:ahLst/>
              <a:cxnLst/>
              <a:rect l="0" t="0" r="0" b="0"/>
              <a:pathLst>
                <a:path w="256721" h="340389">
                  <a:moveTo>
                    <a:pt x="102419" y="0"/>
                  </a:moveTo>
                  <a:lnTo>
                    <a:pt x="73887" y="9510"/>
                  </a:lnTo>
                  <a:lnTo>
                    <a:pt x="49264" y="30104"/>
                  </a:lnTo>
                  <a:lnTo>
                    <a:pt x="18327" y="75272"/>
                  </a:lnTo>
                  <a:lnTo>
                    <a:pt x="5328" y="111086"/>
                  </a:lnTo>
                  <a:lnTo>
                    <a:pt x="0" y="176014"/>
                  </a:lnTo>
                  <a:lnTo>
                    <a:pt x="20270" y="283477"/>
                  </a:lnTo>
                  <a:lnTo>
                    <a:pt x="46672" y="329938"/>
                  </a:lnTo>
                  <a:lnTo>
                    <a:pt x="61274" y="337402"/>
                  </a:lnTo>
                  <a:lnTo>
                    <a:pt x="98730" y="340388"/>
                  </a:lnTo>
                  <a:lnTo>
                    <a:pt x="136609" y="324463"/>
                  </a:lnTo>
                  <a:lnTo>
                    <a:pt x="213306" y="261026"/>
                  </a:lnTo>
                  <a:lnTo>
                    <a:pt x="238624" y="229474"/>
                  </a:lnTo>
                  <a:lnTo>
                    <a:pt x="252530" y="190237"/>
                  </a:lnTo>
                  <a:lnTo>
                    <a:pt x="256720" y="146257"/>
                  </a:lnTo>
                  <a:lnTo>
                    <a:pt x="251947" y="100170"/>
                  </a:lnTo>
                  <a:lnTo>
                    <a:pt x="243907" y="82704"/>
                  </a:lnTo>
                  <a:lnTo>
                    <a:pt x="219047" y="57990"/>
                  </a:lnTo>
                  <a:lnTo>
                    <a:pt x="171479" y="32886"/>
                  </a:lnTo>
                  <a:lnTo>
                    <a:pt x="137093" y="29877"/>
                  </a:lnTo>
                  <a:lnTo>
                    <a:pt x="84504" y="35830"/>
                  </a:lnTo>
                </a:path>
              </a:pathLst>
            </a:custGeom>
            <a:ln w="6476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305434" y="5643566"/>
              <a:ext cx="263276" cy="350186"/>
            </a:xfrm>
            <a:custGeom>
              <a:avLst/>
              <a:gdLst/>
              <a:ahLst/>
              <a:cxnLst/>
              <a:rect l="0" t="0" r="0" b="0"/>
              <a:pathLst>
                <a:path w="263276" h="350186">
                  <a:moveTo>
                    <a:pt x="168035" y="35830"/>
                  </a:moveTo>
                  <a:lnTo>
                    <a:pt x="129993" y="35830"/>
                  </a:lnTo>
                  <a:lnTo>
                    <a:pt x="100700" y="46447"/>
                  </a:lnTo>
                  <a:lnTo>
                    <a:pt x="49456" y="85701"/>
                  </a:lnTo>
                  <a:lnTo>
                    <a:pt x="22535" y="129565"/>
                  </a:lnTo>
                  <a:lnTo>
                    <a:pt x="1951" y="180383"/>
                  </a:lnTo>
                  <a:lnTo>
                    <a:pt x="0" y="215529"/>
                  </a:lnTo>
                  <a:lnTo>
                    <a:pt x="14967" y="286749"/>
                  </a:lnTo>
                  <a:lnTo>
                    <a:pt x="36306" y="317211"/>
                  </a:lnTo>
                  <a:lnTo>
                    <a:pt x="50357" y="330908"/>
                  </a:lnTo>
                  <a:lnTo>
                    <a:pt x="87201" y="346126"/>
                  </a:lnTo>
                  <a:lnTo>
                    <a:pt x="108174" y="350185"/>
                  </a:lnTo>
                  <a:lnTo>
                    <a:pt x="142093" y="344078"/>
                  </a:lnTo>
                  <a:lnTo>
                    <a:pt x="170440" y="326103"/>
                  </a:lnTo>
                  <a:lnTo>
                    <a:pt x="233254" y="258441"/>
                  </a:lnTo>
                  <a:lnTo>
                    <a:pt x="259904" y="202423"/>
                  </a:lnTo>
                  <a:lnTo>
                    <a:pt x="263275" y="158308"/>
                  </a:lnTo>
                  <a:lnTo>
                    <a:pt x="256147" y="114152"/>
                  </a:lnTo>
                  <a:lnTo>
                    <a:pt x="229751" y="57709"/>
                  </a:lnTo>
                  <a:lnTo>
                    <a:pt x="208071" y="28303"/>
                  </a:lnTo>
                  <a:lnTo>
                    <a:pt x="174549" y="12579"/>
                  </a:lnTo>
                  <a:lnTo>
                    <a:pt x="96374" y="0"/>
                  </a:lnTo>
                </a:path>
              </a:pathLst>
            </a:custGeom>
            <a:ln w="6476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661025" y="5213603"/>
              <a:ext cx="9511" cy="806181"/>
            </a:xfrm>
            <a:custGeom>
              <a:avLst/>
              <a:gdLst/>
              <a:ahLst/>
              <a:cxnLst/>
              <a:rect l="0" t="0" r="0" b="0"/>
              <a:pathLst>
                <a:path w="9511" h="806181">
                  <a:moveTo>
                    <a:pt x="9510" y="0"/>
                  </a:moveTo>
                  <a:lnTo>
                    <a:pt x="0" y="28532"/>
                  </a:lnTo>
                  <a:lnTo>
                    <a:pt x="5568" y="120278"/>
                  </a:lnTo>
                  <a:lnTo>
                    <a:pt x="8342" y="207049"/>
                  </a:lnTo>
                  <a:lnTo>
                    <a:pt x="9164" y="303534"/>
                  </a:lnTo>
                  <a:lnTo>
                    <a:pt x="9408" y="388300"/>
                  </a:lnTo>
                  <a:lnTo>
                    <a:pt x="9480" y="487289"/>
                  </a:lnTo>
                  <a:lnTo>
                    <a:pt x="9501" y="590269"/>
                  </a:lnTo>
                  <a:lnTo>
                    <a:pt x="9508" y="682711"/>
                  </a:lnTo>
                  <a:lnTo>
                    <a:pt x="9510" y="770363"/>
                  </a:lnTo>
                  <a:lnTo>
                    <a:pt x="9510" y="806180"/>
                  </a:lnTo>
                </a:path>
              </a:pathLst>
            </a:custGeom>
            <a:ln w="6476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678017" y="5464415"/>
              <a:ext cx="297076" cy="591200"/>
            </a:xfrm>
            <a:custGeom>
              <a:avLst/>
              <a:gdLst/>
              <a:ahLst/>
              <a:cxnLst/>
              <a:rect l="0" t="0" r="0" b="0"/>
              <a:pathLst>
                <a:path w="297076" h="591200">
                  <a:moveTo>
                    <a:pt x="225414" y="0"/>
                  </a:moveTo>
                  <a:lnTo>
                    <a:pt x="133741" y="42870"/>
                  </a:lnTo>
                  <a:lnTo>
                    <a:pt x="69072" y="76000"/>
                  </a:lnTo>
                  <a:lnTo>
                    <a:pt x="55498" y="86497"/>
                  </a:lnTo>
                  <a:lnTo>
                    <a:pt x="40476" y="91504"/>
                  </a:lnTo>
                  <a:lnTo>
                    <a:pt x="7860" y="91760"/>
                  </a:lnTo>
                  <a:lnTo>
                    <a:pt x="756" y="97004"/>
                  </a:lnTo>
                  <a:lnTo>
                    <a:pt x="0" y="106470"/>
                  </a:lnTo>
                  <a:lnTo>
                    <a:pt x="17958" y="148327"/>
                  </a:lnTo>
                  <a:lnTo>
                    <a:pt x="69150" y="247858"/>
                  </a:lnTo>
                  <a:lnTo>
                    <a:pt x="103940" y="340983"/>
                  </a:lnTo>
                  <a:lnTo>
                    <a:pt x="148559" y="436052"/>
                  </a:lnTo>
                  <a:lnTo>
                    <a:pt x="221780" y="530588"/>
                  </a:lnTo>
                  <a:lnTo>
                    <a:pt x="260168" y="565941"/>
                  </a:lnTo>
                  <a:lnTo>
                    <a:pt x="297075" y="591199"/>
                  </a:lnTo>
                </a:path>
              </a:pathLst>
            </a:custGeom>
            <a:ln w="64765" cap="flat" cmpd="sng" algn="ctr">
              <a:solidFill>
                <a:srgbClr val="A52A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7884669" y="5213603"/>
            <a:ext cx="1469389" cy="842012"/>
            <a:chOff x="7884669" y="5213603"/>
            <a:chExt cx="1469389" cy="842012"/>
          </a:xfrm>
        </p:grpSpPr>
        <p:sp>
          <p:nvSpPr>
            <p:cNvPr id="194" name="Freeform 193"/>
            <p:cNvSpPr/>
            <p:nvPr/>
          </p:nvSpPr>
          <p:spPr>
            <a:xfrm>
              <a:off x="8264427" y="5213603"/>
              <a:ext cx="32993" cy="693421"/>
            </a:xfrm>
            <a:custGeom>
              <a:avLst/>
              <a:gdLst/>
              <a:ahLst/>
              <a:cxnLst/>
              <a:rect l="0" t="0" r="0" b="0"/>
              <a:pathLst>
                <a:path w="32993" h="693421">
                  <a:moveTo>
                    <a:pt x="32992" y="0"/>
                  </a:moveTo>
                  <a:lnTo>
                    <a:pt x="28390" y="18613"/>
                  </a:lnTo>
                  <a:lnTo>
                    <a:pt x="24027" y="38072"/>
                  </a:lnTo>
                  <a:lnTo>
                    <a:pt x="19488" y="60311"/>
                  </a:lnTo>
                  <a:lnTo>
                    <a:pt x="14991" y="84672"/>
                  </a:lnTo>
                  <a:lnTo>
                    <a:pt x="11044" y="109757"/>
                  </a:lnTo>
                  <a:lnTo>
                    <a:pt x="7891" y="134683"/>
                  </a:lnTo>
                  <a:lnTo>
                    <a:pt x="5519" y="159879"/>
                  </a:lnTo>
                  <a:lnTo>
                    <a:pt x="3803" y="186742"/>
                  </a:lnTo>
                  <a:lnTo>
                    <a:pt x="2591" y="215942"/>
                  </a:lnTo>
                  <a:lnTo>
                    <a:pt x="1750" y="246658"/>
                  </a:lnTo>
                  <a:lnTo>
                    <a:pt x="1174" y="277072"/>
                  </a:lnTo>
                  <a:lnTo>
                    <a:pt x="780" y="306150"/>
                  </a:lnTo>
                  <a:lnTo>
                    <a:pt x="514" y="334418"/>
                  </a:lnTo>
                  <a:lnTo>
                    <a:pt x="334" y="363487"/>
                  </a:lnTo>
                  <a:lnTo>
                    <a:pt x="214" y="394240"/>
                  </a:lnTo>
                  <a:lnTo>
                    <a:pt x="132" y="426298"/>
                  </a:lnTo>
                  <a:lnTo>
                    <a:pt x="80" y="458458"/>
                  </a:lnTo>
                  <a:lnTo>
                    <a:pt x="43" y="489969"/>
                  </a:lnTo>
                  <a:lnTo>
                    <a:pt x="19" y="520353"/>
                  </a:lnTo>
                  <a:lnTo>
                    <a:pt x="4" y="549182"/>
                  </a:lnTo>
                  <a:lnTo>
                    <a:pt x="0" y="576383"/>
                  </a:lnTo>
                  <a:lnTo>
                    <a:pt x="308" y="601526"/>
                  </a:lnTo>
                  <a:lnTo>
                    <a:pt x="1716" y="626302"/>
                  </a:lnTo>
                  <a:lnTo>
                    <a:pt x="6100" y="654636"/>
                  </a:lnTo>
                  <a:lnTo>
                    <a:pt x="16482" y="693420"/>
                  </a:lnTo>
                </a:path>
              </a:pathLst>
            </a:custGeom>
            <a:ln w="59812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884669" y="5224733"/>
              <a:ext cx="676910" cy="137462"/>
            </a:xfrm>
            <a:custGeom>
              <a:avLst/>
              <a:gdLst/>
              <a:ahLst/>
              <a:cxnLst/>
              <a:rect l="0" t="0" r="0" b="0"/>
              <a:pathLst>
                <a:path w="676910" h="137462">
                  <a:moveTo>
                    <a:pt x="676909" y="21891"/>
                  </a:moveTo>
                  <a:lnTo>
                    <a:pt x="654116" y="21786"/>
                  </a:lnTo>
                  <a:lnTo>
                    <a:pt x="634309" y="20782"/>
                  </a:lnTo>
                  <a:lnTo>
                    <a:pt x="615634" y="18748"/>
                  </a:lnTo>
                  <a:lnTo>
                    <a:pt x="597359" y="15832"/>
                  </a:lnTo>
                  <a:lnTo>
                    <a:pt x="578791" y="12200"/>
                  </a:lnTo>
                  <a:lnTo>
                    <a:pt x="559589" y="8032"/>
                  </a:lnTo>
                  <a:lnTo>
                    <a:pt x="539454" y="3990"/>
                  </a:lnTo>
                  <a:lnTo>
                    <a:pt x="517990" y="1151"/>
                  </a:lnTo>
                  <a:lnTo>
                    <a:pt x="495131" y="0"/>
                  </a:lnTo>
                  <a:lnTo>
                    <a:pt x="471300" y="243"/>
                  </a:lnTo>
                  <a:lnTo>
                    <a:pt x="447235" y="1122"/>
                  </a:lnTo>
                  <a:lnTo>
                    <a:pt x="423377" y="2122"/>
                  </a:lnTo>
                  <a:lnTo>
                    <a:pt x="399624" y="3269"/>
                  </a:lnTo>
                  <a:lnTo>
                    <a:pt x="375493" y="4977"/>
                  </a:lnTo>
                  <a:lnTo>
                    <a:pt x="350727" y="7456"/>
                  </a:lnTo>
                  <a:lnTo>
                    <a:pt x="325562" y="10688"/>
                  </a:lnTo>
                  <a:lnTo>
                    <a:pt x="300577" y="14548"/>
                  </a:lnTo>
                  <a:lnTo>
                    <a:pt x="276095" y="18893"/>
                  </a:lnTo>
                  <a:lnTo>
                    <a:pt x="252188" y="23591"/>
                  </a:lnTo>
                  <a:lnTo>
                    <a:pt x="228786" y="28542"/>
                  </a:lnTo>
                  <a:lnTo>
                    <a:pt x="205791" y="33670"/>
                  </a:lnTo>
                  <a:lnTo>
                    <a:pt x="183358" y="38920"/>
                  </a:lnTo>
                  <a:lnTo>
                    <a:pt x="161886" y="44252"/>
                  </a:lnTo>
                  <a:lnTo>
                    <a:pt x="141520" y="49647"/>
                  </a:lnTo>
                  <a:lnTo>
                    <a:pt x="122421" y="55345"/>
                  </a:lnTo>
                  <a:lnTo>
                    <a:pt x="104878" y="61813"/>
                  </a:lnTo>
                  <a:lnTo>
                    <a:pt x="88893" y="69246"/>
                  </a:lnTo>
                  <a:lnTo>
                    <a:pt x="74252" y="77590"/>
                  </a:lnTo>
                  <a:lnTo>
                    <a:pt x="60665" y="86679"/>
                  </a:lnTo>
                  <a:lnTo>
                    <a:pt x="47871" y="96322"/>
                  </a:lnTo>
                  <a:lnTo>
                    <a:pt x="36128" y="105890"/>
                  </a:lnTo>
                  <a:lnTo>
                    <a:pt x="25032" y="115261"/>
                  </a:lnTo>
                  <a:lnTo>
                    <a:pt x="13604" y="125257"/>
                  </a:lnTo>
                  <a:lnTo>
                    <a:pt x="0" y="137461"/>
                  </a:lnTo>
                </a:path>
              </a:pathLst>
            </a:custGeom>
            <a:ln w="59812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352013" y="5637823"/>
              <a:ext cx="292116" cy="197838"/>
            </a:xfrm>
            <a:custGeom>
              <a:avLst/>
              <a:gdLst/>
              <a:ahLst/>
              <a:cxnLst/>
              <a:rect l="0" t="0" r="0" b="0"/>
              <a:pathLst>
                <a:path w="292116" h="197838">
                  <a:moveTo>
                    <a:pt x="160035" y="38061"/>
                  </a:moveTo>
                  <a:lnTo>
                    <a:pt x="155120" y="24574"/>
                  </a:lnTo>
                  <a:lnTo>
                    <a:pt x="147744" y="14497"/>
                  </a:lnTo>
                  <a:lnTo>
                    <a:pt x="137105" y="6971"/>
                  </a:lnTo>
                  <a:lnTo>
                    <a:pt x="123860" y="1960"/>
                  </a:lnTo>
                  <a:lnTo>
                    <a:pt x="109017" y="0"/>
                  </a:lnTo>
                  <a:lnTo>
                    <a:pt x="93325" y="1120"/>
                  </a:lnTo>
                  <a:lnTo>
                    <a:pt x="77472" y="4896"/>
                  </a:lnTo>
                  <a:lnTo>
                    <a:pt x="62154" y="10762"/>
                  </a:lnTo>
                  <a:lnTo>
                    <a:pt x="47702" y="18196"/>
                  </a:lnTo>
                  <a:lnTo>
                    <a:pt x="34628" y="27275"/>
                  </a:lnTo>
                  <a:lnTo>
                    <a:pt x="23762" y="38630"/>
                  </a:lnTo>
                  <a:lnTo>
                    <a:pt x="15353" y="52424"/>
                  </a:lnTo>
                  <a:lnTo>
                    <a:pt x="9143" y="68385"/>
                  </a:lnTo>
                  <a:lnTo>
                    <a:pt x="4702" y="86077"/>
                  </a:lnTo>
                  <a:lnTo>
                    <a:pt x="1606" y="105051"/>
                  </a:lnTo>
                  <a:lnTo>
                    <a:pt x="0" y="124434"/>
                  </a:lnTo>
                  <a:lnTo>
                    <a:pt x="565" y="142988"/>
                  </a:lnTo>
                  <a:lnTo>
                    <a:pt x="3514" y="160082"/>
                  </a:lnTo>
                  <a:lnTo>
                    <a:pt x="9109" y="174903"/>
                  </a:lnTo>
                  <a:lnTo>
                    <a:pt x="17892" y="186224"/>
                  </a:lnTo>
                  <a:lnTo>
                    <a:pt x="29835" y="193709"/>
                  </a:lnTo>
                  <a:lnTo>
                    <a:pt x="43968" y="197514"/>
                  </a:lnTo>
                  <a:lnTo>
                    <a:pt x="58736" y="197837"/>
                  </a:lnTo>
                  <a:lnTo>
                    <a:pt x="73187" y="195144"/>
                  </a:lnTo>
                  <a:lnTo>
                    <a:pt x="86974" y="189543"/>
                  </a:lnTo>
                  <a:lnTo>
                    <a:pt x="100081" y="180664"/>
                  </a:lnTo>
                  <a:lnTo>
                    <a:pt x="112602" y="168605"/>
                  </a:lnTo>
                  <a:lnTo>
                    <a:pt x="124412" y="154107"/>
                  </a:lnTo>
                  <a:lnTo>
                    <a:pt x="135149" y="138248"/>
                  </a:lnTo>
                  <a:lnTo>
                    <a:pt x="144703" y="121775"/>
                  </a:lnTo>
                  <a:lnTo>
                    <a:pt x="153194" y="105085"/>
                  </a:lnTo>
                  <a:lnTo>
                    <a:pt x="160835" y="88349"/>
                  </a:lnTo>
                  <a:lnTo>
                    <a:pt x="167847" y="71747"/>
                  </a:lnTo>
                  <a:lnTo>
                    <a:pt x="174745" y="59181"/>
                  </a:lnTo>
                  <a:lnTo>
                    <a:pt x="181386" y="55554"/>
                  </a:lnTo>
                  <a:lnTo>
                    <a:pt x="186914" y="59368"/>
                  </a:lnTo>
                  <a:lnTo>
                    <a:pt x="191718" y="68029"/>
                  </a:lnTo>
                  <a:lnTo>
                    <a:pt x="196315" y="79668"/>
                  </a:lnTo>
                  <a:lnTo>
                    <a:pt x="200975" y="93123"/>
                  </a:lnTo>
                  <a:lnTo>
                    <a:pt x="205801" y="107685"/>
                  </a:lnTo>
                  <a:lnTo>
                    <a:pt x="211059" y="122680"/>
                  </a:lnTo>
                  <a:lnTo>
                    <a:pt x="217202" y="137367"/>
                  </a:lnTo>
                  <a:lnTo>
                    <a:pt x="224406" y="151366"/>
                  </a:lnTo>
                  <a:lnTo>
                    <a:pt x="232711" y="163853"/>
                  </a:lnTo>
                  <a:lnTo>
                    <a:pt x="243311" y="174481"/>
                  </a:lnTo>
                  <a:lnTo>
                    <a:pt x="260653" y="182426"/>
                  </a:lnTo>
                  <a:lnTo>
                    <a:pt x="292115" y="186650"/>
                  </a:lnTo>
                </a:path>
              </a:pathLst>
            </a:custGeom>
            <a:ln w="59812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669914" y="5296154"/>
              <a:ext cx="23745" cy="627381"/>
            </a:xfrm>
            <a:custGeom>
              <a:avLst/>
              <a:gdLst/>
              <a:ahLst/>
              <a:cxnLst/>
              <a:rect l="0" t="0" r="0" b="0"/>
              <a:pathLst>
                <a:path w="23745" h="627381">
                  <a:moveTo>
                    <a:pt x="7233" y="0"/>
                  </a:moveTo>
                  <a:lnTo>
                    <a:pt x="2843" y="22792"/>
                  </a:lnTo>
                  <a:lnTo>
                    <a:pt x="488" y="42598"/>
                  </a:lnTo>
                  <a:lnTo>
                    <a:pt x="0" y="61281"/>
                  </a:lnTo>
                  <a:lnTo>
                    <a:pt x="793" y="79827"/>
                  </a:lnTo>
                  <a:lnTo>
                    <a:pt x="2079" y="99413"/>
                  </a:lnTo>
                  <a:lnTo>
                    <a:pt x="3358" y="120579"/>
                  </a:lnTo>
                  <a:lnTo>
                    <a:pt x="4432" y="143578"/>
                  </a:lnTo>
                  <a:lnTo>
                    <a:pt x="5258" y="168643"/>
                  </a:lnTo>
                  <a:lnTo>
                    <a:pt x="5870" y="195653"/>
                  </a:lnTo>
                  <a:lnTo>
                    <a:pt x="6571" y="223518"/>
                  </a:lnTo>
                  <a:lnTo>
                    <a:pt x="7888" y="250418"/>
                  </a:lnTo>
                  <a:lnTo>
                    <a:pt x="10054" y="275430"/>
                  </a:lnTo>
                  <a:lnTo>
                    <a:pt x="12786" y="299210"/>
                  </a:lnTo>
                  <a:lnTo>
                    <a:pt x="15466" y="323479"/>
                  </a:lnTo>
                  <a:lnTo>
                    <a:pt x="17732" y="349217"/>
                  </a:lnTo>
                  <a:lnTo>
                    <a:pt x="19488" y="376370"/>
                  </a:lnTo>
                  <a:lnTo>
                    <a:pt x="20783" y="404266"/>
                  </a:lnTo>
                  <a:lnTo>
                    <a:pt x="21709" y="432390"/>
                  </a:lnTo>
                  <a:lnTo>
                    <a:pt x="22357" y="460234"/>
                  </a:lnTo>
                  <a:lnTo>
                    <a:pt x="22805" y="487228"/>
                  </a:lnTo>
                  <a:lnTo>
                    <a:pt x="23109" y="513135"/>
                  </a:lnTo>
                  <a:lnTo>
                    <a:pt x="23318" y="537380"/>
                  </a:lnTo>
                  <a:lnTo>
                    <a:pt x="23481" y="561440"/>
                  </a:lnTo>
                  <a:lnTo>
                    <a:pt x="23615" y="589180"/>
                  </a:lnTo>
                  <a:lnTo>
                    <a:pt x="23744" y="627380"/>
                  </a:lnTo>
                </a:path>
              </a:pathLst>
            </a:custGeom>
            <a:ln w="59812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749319" y="5527294"/>
              <a:ext cx="175481" cy="406495"/>
            </a:xfrm>
            <a:custGeom>
              <a:avLst/>
              <a:gdLst/>
              <a:ahLst/>
              <a:cxnLst/>
              <a:rect l="0" t="0" r="0" b="0"/>
              <a:pathLst>
                <a:path w="175481" h="406495">
                  <a:moveTo>
                    <a:pt x="109441" y="0"/>
                  </a:moveTo>
                  <a:lnTo>
                    <a:pt x="100239" y="9306"/>
                  </a:lnTo>
                  <a:lnTo>
                    <a:pt x="91513" y="19036"/>
                  </a:lnTo>
                  <a:lnTo>
                    <a:pt x="82419" y="30155"/>
                  </a:lnTo>
                  <a:lnTo>
                    <a:pt x="72883" y="42335"/>
                  </a:lnTo>
                  <a:lnTo>
                    <a:pt x="62957" y="54878"/>
                  </a:lnTo>
                  <a:lnTo>
                    <a:pt x="52712" y="67323"/>
                  </a:lnTo>
                  <a:lnTo>
                    <a:pt x="41973" y="79243"/>
                  </a:lnTo>
                  <a:lnTo>
                    <a:pt x="30320" y="90134"/>
                  </a:lnTo>
                  <a:lnTo>
                    <a:pt x="17654" y="99855"/>
                  </a:lnTo>
                  <a:lnTo>
                    <a:pt x="5993" y="109396"/>
                  </a:lnTo>
                  <a:lnTo>
                    <a:pt x="0" y="120425"/>
                  </a:lnTo>
                  <a:lnTo>
                    <a:pt x="693" y="132776"/>
                  </a:lnTo>
                  <a:lnTo>
                    <a:pt x="4561" y="145456"/>
                  </a:lnTo>
                  <a:lnTo>
                    <a:pt x="9628" y="158555"/>
                  </a:lnTo>
                  <a:lnTo>
                    <a:pt x="15128" y="172284"/>
                  </a:lnTo>
                  <a:lnTo>
                    <a:pt x="20760" y="186678"/>
                  </a:lnTo>
                  <a:lnTo>
                    <a:pt x="26412" y="201907"/>
                  </a:lnTo>
                  <a:lnTo>
                    <a:pt x="32045" y="218330"/>
                  </a:lnTo>
                  <a:lnTo>
                    <a:pt x="37657" y="236029"/>
                  </a:lnTo>
                  <a:lnTo>
                    <a:pt x="43506" y="254601"/>
                  </a:lnTo>
                  <a:lnTo>
                    <a:pt x="50079" y="273334"/>
                  </a:lnTo>
                  <a:lnTo>
                    <a:pt x="57579" y="291799"/>
                  </a:lnTo>
                  <a:lnTo>
                    <a:pt x="65699" y="309858"/>
                  </a:lnTo>
                  <a:lnTo>
                    <a:pt x="73804" y="327523"/>
                  </a:lnTo>
                  <a:lnTo>
                    <a:pt x="81534" y="344850"/>
                  </a:lnTo>
                  <a:lnTo>
                    <a:pt x="89301" y="361404"/>
                  </a:lnTo>
                  <a:lnTo>
                    <a:pt x="98112" y="376286"/>
                  </a:lnTo>
                  <a:lnTo>
                    <a:pt x="108442" y="389122"/>
                  </a:lnTo>
                  <a:lnTo>
                    <a:pt x="119859" y="399222"/>
                  </a:lnTo>
                  <a:lnTo>
                    <a:pt x="132568" y="405984"/>
                  </a:lnTo>
                  <a:lnTo>
                    <a:pt x="149447" y="406494"/>
                  </a:lnTo>
                  <a:lnTo>
                    <a:pt x="175480" y="396239"/>
                  </a:lnTo>
                </a:path>
              </a:pathLst>
            </a:custGeom>
            <a:ln w="59812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915186" y="5567746"/>
              <a:ext cx="438872" cy="487869"/>
            </a:xfrm>
            <a:custGeom>
              <a:avLst/>
              <a:gdLst/>
              <a:ahLst/>
              <a:cxnLst/>
              <a:rect l="0" t="0" r="0" b="0"/>
              <a:pathLst>
                <a:path w="438872" h="487869">
                  <a:moveTo>
                    <a:pt x="42632" y="124648"/>
                  </a:moveTo>
                  <a:lnTo>
                    <a:pt x="52042" y="138134"/>
                  </a:lnTo>
                  <a:lnTo>
                    <a:pt x="62776" y="148212"/>
                  </a:lnTo>
                  <a:lnTo>
                    <a:pt x="75921" y="155731"/>
                  </a:lnTo>
                  <a:lnTo>
                    <a:pt x="90748" y="160471"/>
                  </a:lnTo>
                  <a:lnTo>
                    <a:pt x="105905" y="161413"/>
                  </a:lnTo>
                  <a:lnTo>
                    <a:pt x="120554" y="158321"/>
                  </a:lnTo>
                  <a:lnTo>
                    <a:pt x="133654" y="151411"/>
                  </a:lnTo>
                  <a:lnTo>
                    <a:pt x="143783" y="140927"/>
                  </a:lnTo>
                  <a:lnTo>
                    <a:pt x="150450" y="127385"/>
                  </a:lnTo>
                  <a:lnTo>
                    <a:pt x="153697" y="111680"/>
                  </a:lnTo>
                  <a:lnTo>
                    <a:pt x="153648" y="94905"/>
                  </a:lnTo>
                  <a:lnTo>
                    <a:pt x="150707" y="77798"/>
                  </a:lnTo>
                  <a:lnTo>
                    <a:pt x="145206" y="61722"/>
                  </a:lnTo>
                  <a:lnTo>
                    <a:pt x="137230" y="48727"/>
                  </a:lnTo>
                  <a:lnTo>
                    <a:pt x="127061" y="39659"/>
                  </a:lnTo>
                  <a:lnTo>
                    <a:pt x="115373" y="34557"/>
                  </a:lnTo>
                  <a:lnTo>
                    <a:pt x="103081" y="33246"/>
                  </a:lnTo>
                  <a:lnTo>
                    <a:pt x="90751" y="35213"/>
                  </a:lnTo>
                  <a:lnTo>
                    <a:pt x="78623" y="40034"/>
                  </a:lnTo>
                  <a:lnTo>
                    <a:pt x="66745" y="47542"/>
                  </a:lnTo>
                  <a:lnTo>
                    <a:pt x="55104" y="57413"/>
                  </a:lnTo>
                  <a:lnTo>
                    <a:pt x="43912" y="69695"/>
                  </a:lnTo>
                  <a:lnTo>
                    <a:pt x="33601" y="84892"/>
                  </a:lnTo>
                  <a:lnTo>
                    <a:pt x="24347" y="103019"/>
                  </a:lnTo>
                  <a:lnTo>
                    <a:pt x="16323" y="123671"/>
                  </a:lnTo>
                  <a:lnTo>
                    <a:pt x="9832" y="146307"/>
                  </a:lnTo>
                  <a:lnTo>
                    <a:pt x="4894" y="170406"/>
                  </a:lnTo>
                  <a:lnTo>
                    <a:pt x="1552" y="195036"/>
                  </a:lnTo>
                  <a:lnTo>
                    <a:pt x="0" y="218920"/>
                  </a:lnTo>
                  <a:lnTo>
                    <a:pt x="175" y="241422"/>
                  </a:lnTo>
                  <a:lnTo>
                    <a:pt x="1805" y="262481"/>
                  </a:lnTo>
                  <a:lnTo>
                    <a:pt x="4563" y="282302"/>
                  </a:lnTo>
                  <a:lnTo>
                    <a:pt x="8173" y="301145"/>
                  </a:lnTo>
                  <a:lnTo>
                    <a:pt x="12907" y="318747"/>
                  </a:lnTo>
                  <a:lnTo>
                    <a:pt x="19550" y="334346"/>
                  </a:lnTo>
                  <a:lnTo>
                    <a:pt x="28378" y="347675"/>
                  </a:lnTo>
                  <a:lnTo>
                    <a:pt x="39198" y="358436"/>
                  </a:lnTo>
                  <a:lnTo>
                    <a:pt x="51629" y="366059"/>
                  </a:lnTo>
                  <a:lnTo>
                    <a:pt x="65270" y="370536"/>
                  </a:lnTo>
                  <a:lnTo>
                    <a:pt x="79533" y="372055"/>
                  </a:lnTo>
                  <a:lnTo>
                    <a:pt x="93674" y="370716"/>
                  </a:lnTo>
                  <a:lnTo>
                    <a:pt x="107300" y="366850"/>
                  </a:lnTo>
                  <a:lnTo>
                    <a:pt x="120326" y="360698"/>
                  </a:lnTo>
                  <a:lnTo>
                    <a:pt x="132817" y="352272"/>
                  </a:lnTo>
                  <a:lnTo>
                    <a:pt x="144873" y="341789"/>
                  </a:lnTo>
                  <a:lnTo>
                    <a:pt x="156349" y="329622"/>
                  </a:lnTo>
                  <a:lnTo>
                    <a:pt x="166848" y="316170"/>
                  </a:lnTo>
                  <a:lnTo>
                    <a:pt x="176261" y="301851"/>
                  </a:lnTo>
                  <a:lnTo>
                    <a:pt x="185527" y="289451"/>
                  </a:lnTo>
                  <a:lnTo>
                    <a:pt x="194997" y="283480"/>
                  </a:lnTo>
                  <a:lnTo>
                    <a:pt x="203117" y="285227"/>
                  </a:lnTo>
                  <a:lnTo>
                    <a:pt x="209374" y="293872"/>
                  </a:lnTo>
                  <a:lnTo>
                    <a:pt x="213911" y="307817"/>
                  </a:lnTo>
                  <a:lnTo>
                    <a:pt x="215783" y="320072"/>
                  </a:lnTo>
                  <a:lnTo>
                    <a:pt x="214707" y="322479"/>
                  </a:lnTo>
                  <a:lnTo>
                    <a:pt x="212951" y="316295"/>
                  </a:lnTo>
                  <a:lnTo>
                    <a:pt x="211433" y="304366"/>
                  </a:lnTo>
                  <a:lnTo>
                    <a:pt x="210294" y="288792"/>
                  </a:lnTo>
                  <a:lnTo>
                    <a:pt x="209483" y="270919"/>
                  </a:lnTo>
                  <a:lnTo>
                    <a:pt x="208920" y="251590"/>
                  </a:lnTo>
                  <a:lnTo>
                    <a:pt x="208536" y="231326"/>
                  </a:lnTo>
                  <a:lnTo>
                    <a:pt x="208279" y="210461"/>
                  </a:lnTo>
                  <a:lnTo>
                    <a:pt x="208371" y="189204"/>
                  </a:lnTo>
                  <a:lnTo>
                    <a:pt x="209267" y="167689"/>
                  </a:lnTo>
                  <a:lnTo>
                    <a:pt x="211152" y="146007"/>
                  </a:lnTo>
                  <a:lnTo>
                    <a:pt x="213964" y="124213"/>
                  </a:lnTo>
                  <a:lnTo>
                    <a:pt x="217529" y="102346"/>
                  </a:lnTo>
                  <a:lnTo>
                    <a:pt x="221683" y="80450"/>
                  </a:lnTo>
                  <a:lnTo>
                    <a:pt x="226785" y="59314"/>
                  </a:lnTo>
                  <a:lnTo>
                    <a:pt x="233674" y="40393"/>
                  </a:lnTo>
                  <a:lnTo>
                    <a:pt x="242663" y="24326"/>
                  </a:lnTo>
                  <a:lnTo>
                    <a:pt x="253324" y="11733"/>
                  </a:lnTo>
                  <a:lnTo>
                    <a:pt x="264815" y="3585"/>
                  </a:lnTo>
                  <a:lnTo>
                    <a:pt x="276540" y="0"/>
                  </a:lnTo>
                  <a:lnTo>
                    <a:pt x="287973" y="1393"/>
                  </a:lnTo>
                  <a:lnTo>
                    <a:pt x="298535" y="8857"/>
                  </a:lnTo>
                  <a:lnTo>
                    <a:pt x="308010" y="22410"/>
                  </a:lnTo>
                  <a:lnTo>
                    <a:pt x="316470" y="40940"/>
                  </a:lnTo>
                  <a:lnTo>
                    <a:pt x="324099" y="62842"/>
                  </a:lnTo>
                  <a:lnTo>
                    <a:pt x="331096" y="86851"/>
                  </a:lnTo>
                  <a:lnTo>
                    <a:pt x="337632" y="112159"/>
                  </a:lnTo>
                  <a:lnTo>
                    <a:pt x="343845" y="138270"/>
                  </a:lnTo>
                  <a:lnTo>
                    <a:pt x="349829" y="164882"/>
                  </a:lnTo>
                  <a:lnTo>
                    <a:pt x="355658" y="191812"/>
                  </a:lnTo>
                  <a:lnTo>
                    <a:pt x="361380" y="218947"/>
                  </a:lnTo>
                  <a:lnTo>
                    <a:pt x="367031" y="246197"/>
                  </a:lnTo>
                  <a:lnTo>
                    <a:pt x="372632" y="273007"/>
                  </a:lnTo>
                  <a:lnTo>
                    <a:pt x="378202" y="298381"/>
                  </a:lnTo>
                  <a:lnTo>
                    <a:pt x="383751" y="321894"/>
                  </a:lnTo>
                  <a:lnTo>
                    <a:pt x="389283" y="343638"/>
                  </a:lnTo>
                  <a:lnTo>
                    <a:pt x="394805" y="363921"/>
                  </a:lnTo>
                  <a:lnTo>
                    <a:pt x="400321" y="383079"/>
                  </a:lnTo>
                  <a:lnTo>
                    <a:pt x="405899" y="401309"/>
                  </a:lnTo>
                  <a:lnTo>
                    <a:pt x="412376" y="420771"/>
                  </a:lnTo>
                  <a:lnTo>
                    <a:pt x="422078" y="446688"/>
                  </a:lnTo>
                  <a:lnTo>
                    <a:pt x="438871" y="487868"/>
                  </a:lnTo>
                </a:path>
              </a:pathLst>
            </a:custGeom>
            <a:ln w="59812" cap="flat" cmpd="sng" algn="ctr">
              <a:solidFill>
                <a:srgbClr val="8B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2015-03-10T17:38:31Z</dcterms:created>
  <dcterms:modified xsi:type="dcterms:W3CDTF">2015-03-10T17:39:07Z</dcterms:modified>
</cp:coreProperties>
</file>